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4"/>
    <p:sldMasterId id="2147483916" r:id="rId5"/>
    <p:sldMasterId id="2147483940" r:id="rId6"/>
    <p:sldMasterId id="2147483946" r:id="rId7"/>
  </p:sldMasterIdLst>
  <p:notesMasterIdLst>
    <p:notesMasterId r:id="rId17"/>
  </p:notesMasterIdLst>
  <p:handoutMasterIdLst>
    <p:handoutMasterId r:id="rId18"/>
  </p:handoutMasterIdLst>
  <p:sldIdLst>
    <p:sldId id="425" r:id="rId8"/>
    <p:sldId id="443" r:id="rId9"/>
    <p:sldId id="447" r:id="rId10"/>
    <p:sldId id="448" r:id="rId11"/>
    <p:sldId id="449" r:id="rId12"/>
    <p:sldId id="450" r:id="rId13"/>
    <p:sldId id="452" r:id="rId14"/>
    <p:sldId id="453" r:id="rId15"/>
    <p:sldId id="451" r:id="rId16"/>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C32183-EA9F-E0F6-455B-78621CDF60AF}" name="Jessie Callaghan" initials="JC" userId="S::jessie.callaghan@govteams.gov.au::ef85037b-b272-485e-954c-78d314cb3507" providerId="AD"/>
  <p188:author id="{928E18AC-33D9-226C-83C7-B81C840451F5}" name="Libby Heasman" initials="LH" userId="S::libby.heasman@govteams.gov.au::b9dffacd-7b6c-4df1-a73b-206a6b4ea4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lobokova, Katya" initials="GK" lastIdx="10" clrIdx="0">
    <p:extLst>
      <p:ext uri="{19B8F6BF-5375-455C-9EA6-DF929625EA0E}">
        <p15:presenceInfo xmlns:p15="http://schemas.microsoft.com/office/powerpoint/2012/main" userId="S-1-5-21-2957929095-3120739573-999721741-94313" providerId="AD"/>
      </p:ext>
    </p:extLst>
  </p:cmAuthor>
  <p:cmAuthor id="2" name="Keks, Matthew" initials="KM" lastIdx="1" clrIdx="1">
    <p:extLst>
      <p:ext uri="{19B8F6BF-5375-455C-9EA6-DF929625EA0E}">
        <p15:presenceInfo xmlns:p15="http://schemas.microsoft.com/office/powerpoint/2012/main" userId="S-1-5-21-2957929095-3120739573-999721741-103364" providerId="AD"/>
      </p:ext>
    </p:extLst>
  </p:cmAuthor>
  <p:cmAuthor id="3" name="Heasman, Libby" initials="HL" lastIdx="1" clrIdx="2">
    <p:extLst>
      <p:ext uri="{19B8F6BF-5375-455C-9EA6-DF929625EA0E}">
        <p15:presenceInfo xmlns:p15="http://schemas.microsoft.com/office/powerpoint/2012/main" userId="S-1-5-21-2957929095-3120739573-999721741-119422" providerId="AD"/>
      </p:ext>
    </p:extLst>
  </p:cmAuthor>
  <p:cmAuthor id="4" name="Grace, Anna" initials="GA" lastIdx="1" clrIdx="3">
    <p:extLst>
      <p:ext uri="{19B8F6BF-5375-455C-9EA6-DF929625EA0E}">
        <p15:presenceInfo xmlns:p15="http://schemas.microsoft.com/office/powerpoint/2012/main" userId="S-1-5-21-2957929095-3120739573-999721741-74507" providerId="AD"/>
      </p:ext>
    </p:extLst>
  </p:cmAuthor>
  <p:cmAuthor id="5" name="HEASMAN,Libby" initials="H" lastIdx="2" clrIdx="4">
    <p:extLst>
      <p:ext uri="{19B8F6BF-5375-455C-9EA6-DF929625EA0E}">
        <p15:presenceInfo xmlns:p15="http://schemas.microsoft.com/office/powerpoint/2012/main" userId="S::Libby.Heasman@dese.gov.au::bf9f4564-b946-4a07-8e14-f89cb3066e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D4E1"/>
    <a:srgbClr val="77AA41"/>
    <a:srgbClr val="FFCF53"/>
    <a:srgbClr val="6CC6AC"/>
    <a:srgbClr val="D47190"/>
    <a:srgbClr val="F7AE28"/>
    <a:srgbClr val="FBCE7D"/>
    <a:srgbClr val="E1F2DA"/>
    <a:srgbClr val="0785C8"/>
    <a:srgbClr val="F1E7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58EC1-269D-4EC6-B7D8-0534F9062590}" v="1" dt="2022-07-25T04:38:24.358"/>
    <p1510:client id="{08B13C5C-3BFA-47F5-B649-E47BBB2B345D}" v="20" dt="2022-07-26T01:54:20.305"/>
    <p1510:client id="{0CBC84D0-3CBC-4D77-80BC-365E885CF8C8}" v="8" dt="2022-07-26T02:02:00.800"/>
    <p1510:client id="{3B0D459C-8DDB-CE4E-B892-3CA365EE2967}" v="105" dt="2022-07-26T03:17:52.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p:restoredTop sz="84817" autoAdjust="0"/>
  </p:normalViewPr>
  <p:slideViewPr>
    <p:cSldViewPr snapToGrid="0">
      <p:cViewPr varScale="1">
        <p:scale>
          <a:sx n="114" d="100"/>
          <a:sy n="114" d="100"/>
        </p:scale>
        <p:origin x="552" y="65"/>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by Heasman" userId="S::libby.heasman@govteams.gov.au::b9dffacd-7b6c-4df1-a73b-206a6b4ea4d6" providerId="AD" clId="Web-{EBDE3AA7-397D-F857-DACD-5E60F9CBA4B4}"/>
    <pc:docChg chg="modSld">
      <pc:chgData name="Libby Heasman" userId="S::libby.heasman@govteams.gov.au::b9dffacd-7b6c-4df1-a73b-206a6b4ea4d6" providerId="AD" clId="Web-{EBDE3AA7-397D-F857-DACD-5E60F9CBA4B4}" dt="2021-07-12T04:54:05.690" v="13" actId="20577"/>
      <pc:docMkLst>
        <pc:docMk/>
      </pc:docMkLst>
      <pc:sldChg chg="modSp">
        <pc:chgData name="Libby Heasman" userId="S::libby.heasman@govteams.gov.au::b9dffacd-7b6c-4df1-a73b-206a6b4ea4d6" providerId="AD" clId="Web-{EBDE3AA7-397D-F857-DACD-5E60F9CBA4B4}" dt="2021-07-12T04:53:36.471" v="5" actId="20577"/>
        <pc:sldMkLst>
          <pc:docMk/>
          <pc:sldMk cId="1571167352" sldId="403"/>
        </pc:sldMkLst>
        <pc:spChg chg="mod">
          <ac:chgData name="Libby Heasman" userId="S::libby.heasman@govteams.gov.au::b9dffacd-7b6c-4df1-a73b-206a6b4ea4d6" providerId="AD" clId="Web-{EBDE3AA7-397D-F857-DACD-5E60F9CBA4B4}" dt="2021-07-12T04:53:36.471" v="5" actId="20577"/>
          <ac:spMkLst>
            <pc:docMk/>
            <pc:sldMk cId="1571167352" sldId="403"/>
            <ac:spMk id="2" creationId="{00000000-0000-0000-0000-000000000000}"/>
          </ac:spMkLst>
        </pc:spChg>
      </pc:sldChg>
      <pc:sldChg chg="modSp">
        <pc:chgData name="Libby Heasman" userId="S::libby.heasman@govteams.gov.au::b9dffacd-7b6c-4df1-a73b-206a6b4ea4d6" providerId="AD" clId="Web-{EBDE3AA7-397D-F857-DACD-5E60F9CBA4B4}" dt="2021-07-12T04:54:05.690" v="13" actId="20577"/>
        <pc:sldMkLst>
          <pc:docMk/>
          <pc:sldMk cId="537237020" sldId="404"/>
        </pc:sldMkLst>
        <pc:spChg chg="mod">
          <ac:chgData name="Libby Heasman" userId="S::libby.heasman@govteams.gov.au::b9dffacd-7b6c-4df1-a73b-206a6b4ea4d6" providerId="AD" clId="Web-{EBDE3AA7-397D-F857-DACD-5E60F9CBA4B4}" dt="2021-07-12T04:53:44.393" v="6" actId="1076"/>
          <ac:spMkLst>
            <pc:docMk/>
            <pc:sldMk cId="537237020" sldId="404"/>
            <ac:spMk id="12" creationId="{00000000-0000-0000-0000-000000000000}"/>
          </ac:spMkLst>
        </pc:spChg>
        <pc:spChg chg="mod">
          <ac:chgData name="Libby Heasman" userId="S::libby.heasman@govteams.gov.au::b9dffacd-7b6c-4df1-a73b-206a6b4ea4d6" providerId="AD" clId="Web-{EBDE3AA7-397D-F857-DACD-5E60F9CBA4B4}" dt="2021-07-12T04:54:05.690" v="13" actId="20577"/>
          <ac:spMkLst>
            <pc:docMk/>
            <pc:sldMk cId="537237020" sldId="404"/>
            <ac:spMk id="35" creationId="{74D6BC87-CDB4-47DC-B600-6E4EC20965EB}"/>
          </ac:spMkLst>
        </pc:spChg>
      </pc:sldChg>
    </pc:docChg>
  </pc:docChgLst>
  <pc:docChgLst>
    <pc:chgData name="Libby Heasman" userId="b9dffacd-7b6c-4df1-a73b-206a6b4ea4d6" providerId="ADAL" clId="{9BA6D55C-EF74-A149-8DDA-579F24C81682}"/>
    <pc:docChg chg="undo custSel addSld delSld modSld">
      <pc:chgData name="Libby Heasman" userId="b9dffacd-7b6c-4df1-a73b-206a6b4ea4d6" providerId="ADAL" clId="{9BA6D55C-EF74-A149-8DDA-579F24C81682}" dt="2022-07-19T04:23:38.010" v="115" actId="27636"/>
      <pc:docMkLst>
        <pc:docMk/>
      </pc:docMkLst>
      <pc:sldChg chg="addSp modSp add del mod modClrScheme chgLayout">
        <pc:chgData name="Libby Heasman" userId="b9dffacd-7b6c-4df1-a73b-206a6b4ea4d6" providerId="ADAL" clId="{9BA6D55C-EF74-A149-8DDA-579F24C81682}" dt="2022-07-19T04:23:38.010" v="115" actId="27636"/>
        <pc:sldMkLst>
          <pc:docMk/>
          <pc:sldMk cId="1038994312" sldId="320"/>
        </pc:sldMkLst>
        <pc:spChg chg="mod ord">
          <ac:chgData name="Libby Heasman" userId="b9dffacd-7b6c-4df1-a73b-206a6b4ea4d6" providerId="ADAL" clId="{9BA6D55C-EF74-A149-8DDA-579F24C81682}" dt="2022-07-19T04:22:52.227" v="102" actId="27636"/>
          <ac:spMkLst>
            <pc:docMk/>
            <pc:sldMk cId="1038994312" sldId="320"/>
            <ac:spMk id="2" creationId="{00000000-0000-0000-0000-000000000000}"/>
          </ac:spMkLst>
        </pc:spChg>
        <pc:spChg chg="mod ord">
          <ac:chgData name="Libby Heasman" userId="b9dffacd-7b6c-4df1-a73b-206a6b4ea4d6" providerId="ADAL" clId="{9BA6D55C-EF74-A149-8DDA-579F24C81682}" dt="2022-07-19T04:23:38.010" v="115" actId="27636"/>
          <ac:spMkLst>
            <pc:docMk/>
            <pc:sldMk cId="1038994312" sldId="320"/>
            <ac:spMk id="3" creationId="{00000000-0000-0000-0000-000000000000}"/>
          </ac:spMkLst>
        </pc:spChg>
        <pc:spChg chg="mod">
          <ac:chgData name="Libby Heasman" userId="b9dffacd-7b6c-4df1-a73b-206a6b4ea4d6" providerId="ADAL" clId="{9BA6D55C-EF74-A149-8DDA-579F24C81682}" dt="2022-07-19T04:23:23.049" v="109" actId="1076"/>
          <ac:spMkLst>
            <pc:docMk/>
            <pc:sldMk cId="1038994312" sldId="320"/>
            <ac:spMk id="4" creationId="{00000000-0000-0000-0000-000000000000}"/>
          </ac:spMkLst>
        </pc:spChg>
        <pc:spChg chg="add mod">
          <ac:chgData name="Libby Heasman" userId="b9dffacd-7b6c-4df1-a73b-206a6b4ea4d6" providerId="ADAL" clId="{9BA6D55C-EF74-A149-8DDA-579F24C81682}" dt="2022-07-19T04:22:57.965" v="105" actId="27636"/>
          <ac:spMkLst>
            <pc:docMk/>
            <pc:sldMk cId="1038994312" sldId="320"/>
            <ac:spMk id="5" creationId="{AE9F468E-050C-799D-8EAF-CAE2B51AB8B9}"/>
          </ac:spMkLst>
        </pc:spChg>
        <pc:spChg chg="mod ord">
          <ac:chgData name="Libby Heasman" userId="b9dffacd-7b6c-4df1-a73b-206a6b4ea4d6" providerId="ADAL" clId="{9BA6D55C-EF74-A149-8DDA-579F24C81682}" dt="2022-07-19T04:23:23.049" v="109" actId="1076"/>
          <ac:spMkLst>
            <pc:docMk/>
            <pc:sldMk cId="1038994312" sldId="320"/>
            <ac:spMk id="16" creationId="{00000000-0000-0000-0000-000000000000}"/>
          </ac:spMkLst>
        </pc:spChg>
      </pc:sldChg>
      <pc:sldChg chg="modSp mod">
        <pc:chgData name="Libby Heasman" userId="b9dffacd-7b6c-4df1-a73b-206a6b4ea4d6" providerId="ADAL" clId="{9BA6D55C-EF74-A149-8DDA-579F24C81682}" dt="2022-07-19T04:18:18.348" v="0" actId="27636"/>
        <pc:sldMkLst>
          <pc:docMk/>
          <pc:sldMk cId="2898762196" sldId="424"/>
        </pc:sldMkLst>
        <pc:spChg chg="mod">
          <ac:chgData name="Libby Heasman" userId="b9dffacd-7b6c-4df1-a73b-206a6b4ea4d6" providerId="ADAL" clId="{9BA6D55C-EF74-A149-8DDA-579F24C81682}" dt="2022-07-19T04:18:18.348" v="0" actId="27636"/>
          <ac:spMkLst>
            <pc:docMk/>
            <pc:sldMk cId="2898762196" sldId="424"/>
            <ac:spMk id="4" creationId="{EA20F38F-9B59-4088-8921-458946D1750D}"/>
          </ac:spMkLst>
        </pc:spChg>
      </pc:sldChg>
    </pc:docChg>
  </pc:docChgLst>
  <pc:docChgLst>
    <pc:chgData name="Jessie Callaghan" userId="S::jessie.callaghan@govteams.gov.au::ef85037b-b272-485e-954c-78d314cb3507" providerId="AD" clId="Web-{03558EC1-269D-4EC6-B7D8-0534F9062590}"/>
    <pc:docChg chg="addSld addMainMaster">
      <pc:chgData name="Jessie Callaghan" userId="S::jessie.callaghan@govteams.gov.au::ef85037b-b272-485e-954c-78d314cb3507" providerId="AD" clId="Web-{03558EC1-269D-4EC6-B7D8-0534F9062590}" dt="2022-07-25T04:38:24.342" v="0"/>
      <pc:docMkLst>
        <pc:docMk/>
      </pc:docMkLst>
      <pc:sldChg chg="add">
        <pc:chgData name="Jessie Callaghan" userId="S::jessie.callaghan@govteams.gov.au::ef85037b-b272-485e-954c-78d314cb3507" providerId="AD" clId="Web-{03558EC1-269D-4EC6-B7D8-0534F9062590}" dt="2022-07-25T04:38:24.342" v="0"/>
        <pc:sldMkLst>
          <pc:docMk/>
          <pc:sldMk cId="3357679286" sldId="427"/>
        </pc:sldMkLst>
      </pc:sldChg>
      <pc:sldMasterChg chg="add addSldLayout">
        <pc:chgData name="Jessie Callaghan" userId="S::jessie.callaghan@govteams.gov.au::ef85037b-b272-485e-954c-78d314cb3507" providerId="AD" clId="Web-{03558EC1-269D-4EC6-B7D8-0534F9062590}" dt="2022-07-25T04:38:24.342" v="0"/>
        <pc:sldMasterMkLst>
          <pc:docMk/>
          <pc:sldMasterMk cId="2176143910" sldId="2147483848"/>
        </pc:sldMasterMkLst>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4265545408" sldId="2147483844"/>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832270800" sldId="2147483846"/>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681290163" sldId="2147483847"/>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700132031" sldId="2147483849"/>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751321642" sldId="2147483850"/>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1362327062" sldId="2147483851"/>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1666452700" sldId="2147483852"/>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119089764" sldId="2147483853"/>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798774968" sldId="2147483854"/>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199697791" sldId="2147483855"/>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40723049" sldId="2147483856"/>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4145016119" sldId="2147483857"/>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57277442" sldId="2147483858"/>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193498814" sldId="2147483859"/>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633031176" sldId="2147483860"/>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152464391" sldId="2147483861"/>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521648709" sldId="2147483862"/>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120166514" sldId="2147483863"/>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1680684871" sldId="2147483864"/>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895492640" sldId="2147483865"/>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594623698" sldId="2147483866"/>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4048630238" sldId="2147483867"/>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967288752" sldId="2147483868"/>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514710925" sldId="2147483869"/>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576285503" sldId="2147483870"/>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09656266" sldId="2147483871"/>
          </pc:sldLayoutMkLst>
        </pc:sldLayoutChg>
      </pc:sldMasterChg>
    </pc:docChg>
  </pc:docChgLst>
  <pc:docChgLst>
    <pc:chgData name="Libby Heasman" userId="S::libby.heasman@govteams.gov.au::b9dffacd-7b6c-4df1-a73b-206a6b4ea4d6" providerId="AD" clId="Web-{0CBC84D0-3CBC-4D77-80BC-365E885CF8C8}"/>
    <pc:docChg chg="addSld addMainMaster">
      <pc:chgData name="Libby Heasman" userId="S::libby.heasman@govteams.gov.au::b9dffacd-7b6c-4df1-a73b-206a6b4ea4d6" providerId="AD" clId="Web-{0CBC84D0-3CBC-4D77-80BC-365E885CF8C8}" dt="2022-07-26T02:02:00.800" v="7"/>
      <pc:docMkLst>
        <pc:docMk/>
      </pc:docMkLst>
      <pc:sldChg chg="add">
        <pc:chgData name="Libby Heasman" userId="S::libby.heasman@govteams.gov.au::b9dffacd-7b6c-4df1-a73b-206a6b4ea4d6" providerId="AD" clId="Web-{0CBC84D0-3CBC-4D77-80BC-365E885CF8C8}" dt="2022-07-26T02:01:58.316" v="0"/>
        <pc:sldMkLst>
          <pc:docMk/>
          <pc:sldMk cId="142541215" sldId="428"/>
        </pc:sldMkLst>
      </pc:sldChg>
      <pc:sldChg chg="add">
        <pc:chgData name="Libby Heasman" userId="S::libby.heasman@govteams.gov.au::b9dffacd-7b6c-4df1-a73b-206a6b4ea4d6" providerId="AD" clId="Web-{0CBC84D0-3CBC-4D77-80BC-365E885CF8C8}" dt="2022-07-26T02:01:58.707" v="1"/>
        <pc:sldMkLst>
          <pc:docMk/>
          <pc:sldMk cId="2613255719" sldId="429"/>
        </pc:sldMkLst>
      </pc:sldChg>
      <pc:sldChg chg="add">
        <pc:chgData name="Libby Heasman" userId="S::libby.heasman@govteams.gov.au::b9dffacd-7b6c-4df1-a73b-206a6b4ea4d6" providerId="AD" clId="Web-{0CBC84D0-3CBC-4D77-80BC-365E885CF8C8}" dt="2022-07-26T02:01:59.003" v="2"/>
        <pc:sldMkLst>
          <pc:docMk/>
          <pc:sldMk cId="3428206103" sldId="430"/>
        </pc:sldMkLst>
      </pc:sldChg>
      <pc:sldChg chg="add">
        <pc:chgData name="Libby Heasman" userId="S::libby.heasman@govteams.gov.au::b9dffacd-7b6c-4df1-a73b-206a6b4ea4d6" providerId="AD" clId="Web-{0CBC84D0-3CBC-4D77-80BC-365E885CF8C8}" dt="2022-07-26T02:01:59.238" v="3"/>
        <pc:sldMkLst>
          <pc:docMk/>
          <pc:sldMk cId="3996456436" sldId="431"/>
        </pc:sldMkLst>
      </pc:sldChg>
      <pc:sldChg chg="add">
        <pc:chgData name="Libby Heasman" userId="S::libby.heasman@govteams.gov.au::b9dffacd-7b6c-4df1-a73b-206a6b4ea4d6" providerId="AD" clId="Web-{0CBC84D0-3CBC-4D77-80BC-365E885CF8C8}" dt="2022-07-26T02:01:59.425" v="4"/>
        <pc:sldMkLst>
          <pc:docMk/>
          <pc:sldMk cId="157733577" sldId="432"/>
        </pc:sldMkLst>
      </pc:sldChg>
      <pc:sldChg chg="add">
        <pc:chgData name="Libby Heasman" userId="S::libby.heasman@govteams.gov.au::b9dffacd-7b6c-4df1-a73b-206a6b4ea4d6" providerId="AD" clId="Web-{0CBC84D0-3CBC-4D77-80BC-365E885CF8C8}" dt="2022-07-26T02:02:00.128" v="5"/>
        <pc:sldMkLst>
          <pc:docMk/>
          <pc:sldMk cId="1573690546" sldId="433"/>
        </pc:sldMkLst>
      </pc:sldChg>
      <pc:sldChg chg="add">
        <pc:chgData name="Libby Heasman" userId="S::libby.heasman@govteams.gov.au::b9dffacd-7b6c-4df1-a73b-206a6b4ea4d6" providerId="AD" clId="Web-{0CBC84D0-3CBC-4D77-80BC-365E885CF8C8}" dt="2022-07-26T02:02:00.629" v="6"/>
        <pc:sldMkLst>
          <pc:docMk/>
          <pc:sldMk cId="2167684796" sldId="434"/>
        </pc:sldMkLst>
      </pc:sldChg>
      <pc:sldChg chg="add">
        <pc:chgData name="Libby Heasman" userId="S::libby.heasman@govteams.gov.au::b9dffacd-7b6c-4df1-a73b-206a6b4ea4d6" providerId="AD" clId="Web-{0CBC84D0-3CBC-4D77-80BC-365E885CF8C8}" dt="2022-07-26T02:02:00.800" v="7"/>
        <pc:sldMkLst>
          <pc:docMk/>
          <pc:sldMk cId="2683402228" sldId="435"/>
        </pc:sldMkLst>
      </pc:sldChg>
      <pc:sldMasterChg chg="add addSldLayout">
        <pc:chgData name="Libby Heasman" userId="S::libby.heasman@govteams.gov.au::b9dffacd-7b6c-4df1-a73b-206a6b4ea4d6" providerId="AD" clId="Web-{0CBC84D0-3CBC-4D77-80BC-365E885CF8C8}" dt="2022-07-26T02:01:58.316" v="0"/>
        <pc:sldMasterMkLst>
          <pc:docMk/>
          <pc:sldMasterMk cId="3332073194" sldId="2147483648"/>
        </pc:sldMasterMkLst>
        <pc:sldLayoutChg chg="add">
          <pc:chgData name="Libby Heasman" userId="S::libby.heasman@govteams.gov.au::b9dffacd-7b6c-4df1-a73b-206a6b4ea4d6" providerId="AD" clId="Web-{0CBC84D0-3CBC-4D77-80BC-365E885CF8C8}" dt="2022-07-26T02:01:58.316" v="0"/>
          <pc:sldLayoutMkLst>
            <pc:docMk/>
            <pc:sldMasterMk cId="3332073194" sldId="2147483648"/>
            <pc:sldLayoutMk cId="3447186465" sldId="2147483654"/>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626878108" sldId="2147483655"/>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3982926902" sldId="2147483656"/>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1103764797" sldId="2147483658"/>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3944761010" sldId="2147483659"/>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2500587104" sldId="2147483660"/>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1096208101" sldId="2147483661"/>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3394638478" sldId="2147483662"/>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882648699" sldId="2147483663"/>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2976434197" sldId="2147483664"/>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1157406116" sldId="2147483665"/>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4063516595" sldId="2147483666"/>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1605049418" sldId="2147483667"/>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2818964465" sldId="2147483668"/>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3174403256" sldId="2147483669"/>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2967314348" sldId="2147483670"/>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2602859291" sldId="2147483671"/>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151270841" sldId="2147483672"/>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206183044" sldId="2147483673"/>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3346168452" sldId="2147483674"/>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561832460" sldId="2147483675"/>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2175042451" sldId="2147483679"/>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1791692220" sldId="2147483680"/>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3811284582" sldId="2147483682"/>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3452083284" sldId="2147483683"/>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2266102179" sldId="2147483684"/>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3522849050" sldId="2147483685"/>
          </pc:sldLayoutMkLst>
        </pc:sldLayoutChg>
        <pc:sldLayoutChg chg="add">
          <pc:chgData name="Libby Heasman" userId="S::libby.heasman@govteams.gov.au::b9dffacd-7b6c-4df1-a73b-206a6b4ea4d6" providerId="AD" clId="Web-{0CBC84D0-3CBC-4D77-80BC-365E885CF8C8}" dt="2022-07-26T02:01:58.316" v="0"/>
          <pc:sldLayoutMkLst>
            <pc:docMk/>
            <pc:sldMasterMk cId="3332073194" sldId="2147483648"/>
            <pc:sldLayoutMk cId="2379450074" sldId="2147483686"/>
          </pc:sldLayoutMkLst>
        </pc:sldLayoutChg>
      </pc:sldMasterChg>
    </pc:docChg>
  </pc:docChgLst>
  <pc:docChgLst>
    <pc:chgData name="Jessie Callaghan" userId="S::jessie.callaghan@govteams.gov.au::ef85037b-b272-485e-954c-78d314cb3507" providerId="AD" clId="Web-{78D0EB7F-4933-933C-4D01-BD2445418E69}"/>
    <pc:docChg chg="">
      <pc:chgData name="Jessie Callaghan" userId="S::jessie.callaghan@govteams.gov.au::ef85037b-b272-485e-954c-78d314cb3507" providerId="AD" clId="Web-{78D0EB7F-4933-933C-4D01-BD2445418E69}" dt="2022-07-19T05:34:55.261" v="0"/>
      <pc:docMkLst>
        <pc:docMk/>
      </pc:docMkLst>
      <pc:sldChg chg="modCm">
        <pc:chgData name="Jessie Callaghan" userId="S::jessie.callaghan@govteams.gov.au::ef85037b-b272-485e-954c-78d314cb3507" providerId="AD" clId="Web-{78D0EB7F-4933-933C-4D01-BD2445418E69}" dt="2022-07-19T05:34:55.261" v="0"/>
        <pc:sldMkLst>
          <pc:docMk/>
          <pc:sldMk cId="4106412357" sldId="290"/>
        </pc:sldMkLst>
      </pc:sldChg>
    </pc:docChg>
  </pc:docChgLst>
  <pc:docChgLst>
    <pc:chgData name="Libby Heasman" userId="b9dffacd-7b6c-4df1-a73b-206a6b4ea4d6" providerId="ADAL" clId="{FA3D5C04-DAAA-7446-8416-F68CBD3F9B2F}"/>
    <pc:docChg chg="delSld modSld">
      <pc:chgData name="Libby Heasman" userId="b9dffacd-7b6c-4df1-a73b-206a6b4ea4d6" providerId="ADAL" clId="{FA3D5C04-DAAA-7446-8416-F68CBD3F9B2F}" dt="2021-09-07T03:38:02.498" v="65" actId="14100"/>
      <pc:docMkLst>
        <pc:docMk/>
      </pc:docMkLst>
      <pc:sldChg chg="modNotesTx">
        <pc:chgData name="Libby Heasman" userId="b9dffacd-7b6c-4df1-a73b-206a6b4ea4d6" providerId="ADAL" clId="{FA3D5C04-DAAA-7446-8416-F68CBD3F9B2F}" dt="2021-09-07T03:33:25.856" v="6" actId="20577"/>
        <pc:sldMkLst>
          <pc:docMk/>
          <pc:sldMk cId="3607774327" sldId="281"/>
        </pc:sldMkLst>
      </pc:sldChg>
      <pc:sldChg chg="modSp mod">
        <pc:chgData name="Libby Heasman" userId="b9dffacd-7b6c-4df1-a73b-206a6b4ea4d6" providerId="ADAL" clId="{FA3D5C04-DAAA-7446-8416-F68CBD3F9B2F}" dt="2021-09-07T03:36:18.805" v="13" actId="20577"/>
        <pc:sldMkLst>
          <pc:docMk/>
          <pc:sldMk cId="894394882" sldId="305"/>
        </pc:sldMkLst>
        <pc:spChg chg="mod">
          <ac:chgData name="Libby Heasman" userId="b9dffacd-7b6c-4df1-a73b-206a6b4ea4d6" providerId="ADAL" clId="{FA3D5C04-DAAA-7446-8416-F68CBD3F9B2F}" dt="2021-09-07T03:36:18.805" v="13" actId="20577"/>
          <ac:spMkLst>
            <pc:docMk/>
            <pc:sldMk cId="894394882" sldId="305"/>
            <ac:spMk id="4" creationId="{00000000-0000-0000-0000-000000000000}"/>
          </ac:spMkLst>
        </pc:spChg>
      </pc:sldChg>
      <pc:sldChg chg="modSp mod">
        <pc:chgData name="Libby Heasman" userId="b9dffacd-7b6c-4df1-a73b-206a6b4ea4d6" providerId="ADAL" clId="{FA3D5C04-DAAA-7446-8416-F68CBD3F9B2F}" dt="2021-09-07T03:38:02.498" v="65" actId="14100"/>
        <pc:sldMkLst>
          <pc:docMk/>
          <pc:sldMk cId="489116721" sldId="373"/>
        </pc:sldMkLst>
        <pc:spChg chg="mod">
          <ac:chgData name="Libby Heasman" userId="b9dffacd-7b6c-4df1-a73b-206a6b4ea4d6" providerId="ADAL" clId="{FA3D5C04-DAAA-7446-8416-F68CBD3F9B2F}" dt="2021-09-07T03:38:02.498" v="65" actId="14100"/>
          <ac:spMkLst>
            <pc:docMk/>
            <pc:sldMk cId="489116721" sldId="373"/>
            <ac:spMk id="6" creationId="{00000000-0000-0000-0000-000000000000}"/>
          </ac:spMkLst>
        </pc:spChg>
      </pc:sldChg>
      <pc:sldChg chg="modNotesTx">
        <pc:chgData name="Libby Heasman" userId="b9dffacd-7b6c-4df1-a73b-206a6b4ea4d6" providerId="ADAL" clId="{FA3D5C04-DAAA-7446-8416-F68CBD3F9B2F}" dt="2021-09-07T03:29:40.187" v="3" actId="20577"/>
        <pc:sldMkLst>
          <pc:docMk/>
          <pc:sldMk cId="1571167352" sldId="403"/>
        </pc:sldMkLst>
      </pc:sldChg>
      <pc:sldChg chg="del">
        <pc:chgData name="Libby Heasman" userId="b9dffacd-7b6c-4df1-a73b-206a6b4ea4d6" providerId="ADAL" clId="{FA3D5C04-DAAA-7446-8416-F68CBD3F9B2F}" dt="2021-09-07T03:31:14.880" v="4" actId="2696"/>
        <pc:sldMkLst>
          <pc:docMk/>
          <pc:sldMk cId="201960398" sldId="424"/>
        </pc:sldMkLst>
      </pc:sldChg>
    </pc:docChg>
  </pc:docChgLst>
  <pc:docChgLst>
    <pc:chgData name="HEASMAN,Libby" userId="bf9f4564-b946-4a07-8e14-f89cb3066efe" providerId="ADAL" clId="{C23293E9-7AFD-4E9E-A586-B40D6D378B01}"/>
    <pc:docChg chg="undo redo custSel addSld delSld modSld sldOrd">
      <pc:chgData name="HEASMAN,Libby" userId="bf9f4564-b946-4a07-8e14-f89cb3066efe" providerId="ADAL" clId="{C23293E9-7AFD-4E9E-A586-B40D6D378B01}" dt="2021-07-08T05:49:26.544" v="799"/>
      <pc:docMkLst>
        <pc:docMk/>
      </pc:docMkLst>
      <pc:sldChg chg="modSp add del mod">
        <pc:chgData name="HEASMAN,Libby" userId="bf9f4564-b946-4a07-8e14-f89cb3066efe" providerId="ADAL" clId="{C23293E9-7AFD-4E9E-A586-B40D6D378B01}" dt="2021-07-08T05:30:35.073" v="594" actId="47"/>
        <pc:sldMkLst>
          <pc:docMk/>
          <pc:sldMk cId="1465560138" sldId="283"/>
        </pc:sldMkLst>
        <pc:spChg chg="mod">
          <ac:chgData name="HEASMAN,Libby" userId="bf9f4564-b946-4a07-8e14-f89cb3066efe" providerId="ADAL" clId="{C23293E9-7AFD-4E9E-A586-B40D6D378B01}" dt="2021-07-08T05:25:46.629" v="297"/>
          <ac:spMkLst>
            <pc:docMk/>
            <pc:sldMk cId="1465560138" sldId="283"/>
            <ac:spMk id="2" creationId="{00000000-0000-0000-0000-000000000000}"/>
          </ac:spMkLst>
        </pc:spChg>
        <pc:spChg chg="mod">
          <ac:chgData name="HEASMAN,Libby" userId="bf9f4564-b946-4a07-8e14-f89cb3066efe" providerId="ADAL" clId="{C23293E9-7AFD-4E9E-A586-B40D6D378B01}" dt="2021-07-08T05:25:51.632" v="298" actId="14100"/>
          <ac:spMkLst>
            <pc:docMk/>
            <pc:sldMk cId="1465560138" sldId="283"/>
            <ac:spMk id="3" creationId="{00000000-0000-0000-0000-000000000000}"/>
          </ac:spMkLst>
        </pc:spChg>
      </pc:sldChg>
      <pc:sldChg chg="modSp add mod">
        <pc:chgData name="HEASMAN,Libby" userId="bf9f4564-b946-4a07-8e14-f89cb3066efe" providerId="ADAL" clId="{C23293E9-7AFD-4E9E-A586-B40D6D378B01}" dt="2021-07-08T05:35:10.953" v="625" actId="1076"/>
        <pc:sldMkLst>
          <pc:docMk/>
          <pc:sldMk cId="1896479086" sldId="284"/>
        </pc:sldMkLst>
        <pc:spChg chg="mod">
          <ac:chgData name="HEASMAN,Libby" userId="bf9f4564-b946-4a07-8e14-f89cb3066efe" providerId="ADAL" clId="{C23293E9-7AFD-4E9E-A586-B40D6D378B01}" dt="2021-07-08T05:35:01.652" v="622"/>
          <ac:spMkLst>
            <pc:docMk/>
            <pc:sldMk cId="1896479086" sldId="284"/>
            <ac:spMk id="2" creationId="{00000000-0000-0000-0000-000000000000}"/>
          </ac:spMkLst>
        </pc:spChg>
        <pc:spChg chg="mod">
          <ac:chgData name="HEASMAN,Libby" userId="bf9f4564-b946-4a07-8e14-f89cb3066efe" providerId="ADAL" clId="{C23293E9-7AFD-4E9E-A586-B40D6D378B01}" dt="2021-07-08T05:35:07.681" v="624" actId="1076"/>
          <ac:spMkLst>
            <pc:docMk/>
            <pc:sldMk cId="1896479086" sldId="284"/>
            <ac:spMk id="3" creationId="{00000000-0000-0000-0000-000000000000}"/>
          </ac:spMkLst>
        </pc:spChg>
        <pc:picChg chg="mod">
          <ac:chgData name="HEASMAN,Libby" userId="bf9f4564-b946-4a07-8e14-f89cb3066efe" providerId="ADAL" clId="{C23293E9-7AFD-4E9E-A586-B40D6D378B01}" dt="2021-07-08T05:35:10.953" v="625" actId="1076"/>
          <ac:picMkLst>
            <pc:docMk/>
            <pc:sldMk cId="1896479086" sldId="284"/>
            <ac:picMk id="6" creationId="{00000000-0000-0000-0000-000000000000}"/>
          </ac:picMkLst>
        </pc:picChg>
      </pc:sldChg>
      <pc:sldChg chg="addSp delSp modSp add mod">
        <pc:chgData name="HEASMAN,Libby" userId="bf9f4564-b946-4a07-8e14-f89cb3066efe" providerId="ADAL" clId="{C23293E9-7AFD-4E9E-A586-B40D6D378B01}" dt="2021-07-08T05:37:11.705" v="634" actId="1076"/>
        <pc:sldMkLst>
          <pc:docMk/>
          <pc:sldMk cId="1584240519" sldId="285"/>
        </pc:sldMkLst>
        <pc:spChg chg="add mod">
          <ac:chgData name="HEASMAN,Libby" userId="bf9f4564-b946-4a07-8e14-f89cb3066efe" providerId="ADAL" clId="{C23293E9-7AFD-4E9E-A586-B40D6D378B01}" dt="2021-07-08T05:37:11.705" v="634" actId="1076"/>
          <ac:spMkLst>
            <pc:docMk/>
            <pc:sldMk cId="1584240519" sldId="285"/>
            <ac:spMk id="2" creationId="{9D1B44BD-ABC9-47B1-9F92-746318BDA2D9}"/>
          </ac:spMkLst>
        </pc:spChg>
        <pc:spChg chg="add del mod">
          <ac:chgData name="HEASMAN,Libby" userId="bf9f4564-b946-4a07-8e14-f89cb3066efe" providerId="ADAL" clId="{C23293E9-7AFD-4E9E-A586-B40D6D378B01}" dt="2021-07-08T05:37:07.977" v="633" actId="478"/>
          <ac:spMkLst>
            <pc:docMk/>
            <pc:sldMk cId="1584240519" sldId="285"/>
            <ac:spMk id="3" creationId="{385F60B5-C59B-4636-8E24-60AC77CE022E}"/>
          </ac:spMkLst>
        </pc:spChg>
        <pc:spChg chg="del mod">
          <ac:chgData name="HEASMAN,Libby" userId="bf9f4564-b946-4a07-8e14-f89cb3066efe" providerId="ADAL" clId="{C23293E9-7AFD-4E9E-A586-B40D6D378B01}" dt="2021-07-08T05:36:59.825" v="628" actId="478"/>
          <ac:spMkLst>
            <pc:docMk/>
            <pc:sldMk cId="1584240519" sldId="285"/>
            <ac:spMk id="5" creationId="{00000000-0000-0000-0000-000000000000}"/>
          </ac:spMkLst>
        </pc:spChg>
      </pc:sldChg>
      <pc:sldChg chg="addSp delSp modSp add mod">
        <pc:chgData name="HEASMAN,Libby" userId="bf9f4564-b946-4a07-8e14-f89cb3066efe" providerId="ADAL" clId="{C23293E9-7AFD-4E9E-A586-B40D6D378B01}" dt="2021-07-08T05:37:24.458" v="637" actId="478"/>
        <pc:sldMkLst>
          <pc:docMk/>
          <pc:sldMk cId="409810110" sldId="286"/>
        </pc:sldMkLst>
        <pc:spChg chg="mod">
          <ac:chgData name="HEASMAN,Libby" userId="bf9f4564-b946-4a07-8e14-f89cb3066efe" providerId="ADAL" clId="{C23293E9-7AFD-4E9E-A586-B40D6D378B01}" dt="2021-07-08T05:37:22.336" v="636" actId="1076"/>
          <ac:spMkLst>
            <pc:docMk/>
            <pc:sldMk cId="409810110" sldId="286"/>
            <ac:spMk id="2" creationId="{00000000-0000-0000-0000-000000000000}"/>
          </ac:spMkLst>
        </pc:spChg>
        <pc:spChg chg="add del mod">
          <ac:chgData name="HEASMAN,Libby" userId="bf9f4564-b946-4a07-8e14-f89cb3066efe" providerId="ADAL" clId="{C23293E9-7AFD-4E9E-A586-B40D6D378B01}" dt="2021-07-08T05:37:24.458" v="637" actId="478"/>
          <ac:spMkLst>
            <pc:docMk/>
            <pc:sldMk cId="409810110" sldId="286"/>
            <ac:spMk id="3" creationId="{DAD39244-77DC-406B-9F71-0D059468D63A}"/>
          </ac:spMkLst>
        </pc:spChg>
      </pc:sldChg>
      <pc:sldChg chg="modSp add mod">
        <pc:chgData name="HEASMAN,Libby" userId="bf9f4564-b946-4a07-8e14-f89cb3066efe" providerId="ADAL" clId="{C23293E9-7AFD-4E9E-A586-B40D6D378B01}" dt="2021-07-08T05:37:52.611" v="643" actId="27636"/>
        <pc:sldMkLst>
          <pc:docMk/>
          <pc:sldMk cId="789903795" sldId="287"/>
        </pc:sldMkLst>
        <pc:spChg chg="mod">
          <ac:chgData name="HEASMAN,Libby" userId="bf9f4564-b946-4a07-8e14-f89cb3066efe" providerId="ADAL" clId="{C23293E9-7AFD-4E9E-A586-B40D6D378B01}" dt="2021-07-08T05:37:41.090" v="638"/>
          <ac:spMkLst>
            <pc:docMk/>
            <pc:sldMk cId="789903795" sldId="287"/>
            <ac:spMk id="2" creationId="{00000000-0000-0000-0000-000000000000}"/>
          </ac:spMkLst>
        </pc:spChg>
        <pc:spChg chg="mod">
          <ac:chgData name="HEASMAN,Libby" userId="bf9f4564-b946-4a07-8e14-f89cb3066efe" providerId="ADAL" clId="{C23293E9-7AFD-4E9E-A586-B40D6D378B01}" dt="2021-07-08T05:37:52.611" v="643" actId="27636"/>
          <ac:spMkLst>
            <pc:docMk/>
            <pc:sldMk cId="789903795" sldId="287"/>
            <ac:spMk id="4" creationId="{00000000-0000-0000-0000-000000000000}"/>
          </ac:spMkLst>
        </pc:spChg>
      </pc:sldChg>
      <pc:sldChg chg="modSp add mod">
        <pc:chgData name="HEASMAN,Libby" userId="bf9f4564-b946-4a07-8e14-f89cb3066efe" providerId="ADAL" clId="{C23293E9-7AFD-4E9E-A586-B40D6D378B01}" dt="2021-07-08T05:38:34.077" v="652" actId="1076"/>
        <pc:sldMkLst>
          <pc:docMk/>
          <pc:sldMk cId="502805514" sldId="288"/>
        </pc:sldMkLst>
        <pc:spChg chg="mod">
          <ac:chgData name="HEASMAN,Libby" userId="bf9f4564-b946-4a07-8e14-f89cb3066efe" providerId="ADAL" clId="{C23293E9-7AFD-4E9E-A586-B40D6D378B01}" dt="2021-07-08T05:38:24.831" v="648"/>
          <ac:spMkLst>
            <pc:docMk/>
            <pc:sldMk cId="502805514" sldId="288"/>
            <ac:spMk id="2" creationId="{00000000-0000-0000-0000-000000000000}"/>
          </ac:spMkLst>
        </pc:spChg>
        <pc:spChg chg="mod">
          <ac:chgData name="HEASMAN,Libby" userId="bf9f4564-b946-4a07-8e14-f89cb3066efe" providerId="ADAL" clId="{C23293E9-7AFD-4E9E-A586-B40D6D378B01}" dt="2021-07-08T05:38:30.881" v="651" actId="1076"/>
          <ac:spMkLst>
            <pc:docMk/>
            <pc:sldMk cId="502805514" sldId="288"/>
            <ac:spMk id="5" creationId="{00000000-0000-0000-0000-000000000000}"/>
          </ac:spMkLst>
        </pc:spChg>
        <pc:spChg chg="mod">
          <ac:chgData name="HEASMAN,Libby" userId="bf9f4564-b946-4a07-8e14-f89cb3066efe" providerId="ADAL" clId="{C23293E9-7AFD-4E9E-A586-B40D6D378B01}" dt="2021-07-08T05:38:34.077" v="652" actId="1076"/>
          <ac:spMkLst>
            <pc:docMk/>
            <pc:sldMk cId="502805514" sldId="288"/>
            <ac:spMk id="6" creationId="{00000000-0000-0000-0000-000000000000}"/>
          </ac:spMkLst>
        </pc:spChg>
      </pc:sldChg>
      <pc:sldChg chg="add del">
        <pc:chgData name="HEASMAN,Libby" userId="bf9f4564-b946-4a07-8e14-f89cb3066efe" providerId="ADAL" clId="{C23293E9-7AFD-4E9E-A586-B40D6D378B01}" dt="2021-07-08T04:53:49.255" v="235" actId="47"/>
        <pc:sldMkLst>
          <pc:docMk/>
          <pc:sldMk cId="3802440378" sldId="289"/>
        </pc:sldMkLst>
      </pc:sldChg>
      <pc:sldChg chg="add del setBg">
        <pc:chgData name="HEASMAN,Libby" userId="bf9f4564-b946-4a07-8e14-f89cb3066efe" providerId="ADAL" clId="{C23293E9-7AFD-4E9E-A586-B40D6D378B01}" dt="2021-07-08T05:19:53.928" v="250" actId="47"/>
        <pc:sldMkLst>
          <pc:docMk/>
          <pc:sldMk cId="2862140281" sldId="291"/>
        </pc:sldMkLst>
      </pc:sldChg>
      <pc:sldChg chg="addSp modSp add mod setBg addCm delCm">
        <pc:chgData name="HEASMAN,Libby" userId="bf9f4564-b946-4a07-8e14-f89cb3066efe" providerId="ADAL" clId="{C23293E9-7AFD-4E9E-A586-B40D6D378B01}" dt="2021-07-08T05:21:39.588" v="252" actId="14100"/>
        <pc:sldMkLst>
          <pc:docMk/>
          <pc:sldMk cId="2820060336" sldId="292"/>
        </pc:sldMkLst>
        <pc:spChg chg="add mod">
          <ac:chgData name="HEASMAN,Libby" userId="bf9f4564-b946-4a07-8e14-f89cb3066efe" providerId="ADAL" clId="{C23293E9-7AFD-4E9E-A586-B40D6D378B01}" dt="2021-07-08T05:19:46.328" v="246" actId="27636"/>
          <ac:spMkLst>
            <pc:docMk/>
            <pc:sldMk cId="2820060336" sldId="292"/>
            <ac:spMk id="2" creationId="{A8F8EF2D-72EB-4ED0-8E4D-0C1FF6DA36BE}"/>
          </ac:spMkLst>
        </pc:spChg>
        <pc:spChg chg="mod">
          <ac:chgData name="HEASMAN,Libby" userId="bf9f4564-b946-4a07-8e14-f89cb3066efe" providerId="ADAL" clId="{C23293E9-7AFD-4E9E-A586-B40D6D378B01}" dt="2021-07-08T05:21:39.588" v="252" actId="14100"/>
          <ac:spMkLst>
            <pc:docMk/>
            <pc:sldMk cId="2820060336" sldId="292"/>
            <ac:spMk id="4" creationId="{00000000-0000-0000-0000-000000000000}"/>
          </ac:spMkLst>
        </pc:spChg>
        <pc:spChg chg="mod">
          <ac:chgData name="HEASMAN,Libby" userId="bf9f4564-b946-4a07-8e14-f89cb3066efe" providerId="ADAL" clId="{C23293E9-7AFD-4E9E-A586-B40D6D378B01}" dt="2021-07-08T05:19:41.984" v="242" actId="21"/>
          <ac:spMkLst>
            <pc:docMk/>
            <pc:sldMk cId="2820060336" sldId="292"/>
            <ac:spMk id="5" creationId="{00000000-0000-0000-0000-000000000000}"/>
          </ac:spMkLst>
        </pc:spChg>
        <pc:spChg chg="mod">
          <ac:chgData name="HEASMAN,Libby" userId="bf9f4564-b946-4a07-8e14-f89cb3066efe" providerId="ADAL" clId="{C23293E9-7AFD-4E9E-A586-B40D6D378B01}" dt="2021-07-08T05:21:36.694" v="251" actId="1076"/>
          <ac:spMkLst>
            <pc:docMk/>
            <pc:sldMk cId="2820060336" sldId="292"/>
            <ac:spMk id="7" creationId="{00000000-0000-0000-0000-000000000000}"/>
          </ac:spMkLst>
        </pc:spChg>
      </pc:sldChg>
      <pc:sldChg chg="modSp add mod">
        <pc:chgData name="HEASMAN,Libby" userId="bf9f4564-b946-4a07-8e14-f89cb3066efe" providerId="ADAL" clId="{C23293E9-7AFD-4E9E-A586-B40D6D378B01}" dt="2021-07-08T05:38:11.615" v="647" actId="1076"/>
        <pc:sldMkLst>
          <pc:docMk/>
          <pc:sldMk cId="1936139759" sldId="322"/>
        </pc:sldMkLst>
        <pc:spChg chg="mod">
          <ac:chgData name="HEASMAN,Libby" userId="bf9f4564-b946-4a07-8e14-f89cb3066efe" providerId="ADAL" clId="{C23293E9-7AFD-4E9E-A586-B40D6D378B01}" dt="2021-07-08T05:38:11.615" v="647" actId="1076"/>
          <ac:spMkLst>
            <pc:docMk/>
            <pc:sldMk cId="1936139759" sldId="322"/>
            <ac:spMk id="2" creationId="{00000000-0000-0000-0000-000000000000}"/>
          </ac:spMkLst>
        </pc:spChg>
      </pc:sldChg>
      <pc:sldChg chg="modSp add mod modTransition">
        <pc:chgData name="HEASMAN,Libby" userId="bf9f4564-b946-4a07-8e14-f89cb3066efe" providerId="ADAL" clId="{C23293E9-7AFD-4E9E-A586-B40D6D378B01}" dt="2021-07-08T05:30:59.826" v="598" actId="1076"/>
        <pc:sldMkLst>
          <pc:docMk/>
          <pc:sldMk cId="2206434736" sldId="324"/>
        </pc:sldMkLst>
        <pc:spChg chg="mod">
          <ac:chgData name="HEASMAN,Libby" userId="bf9f4564-b946-4a07-8e14-f89cb3066efe" providerId="ADAL" clId="{C23293E9-7AFD-4E9E-A586-B40D6D378B01}" dt="2021-07-08T05:30:50.357" v="596"/>
          <ac:spMkLst>
            <pc:docMk/>
            <pc:sldMk cId="2206434736" sldId="324"/>
            <ac:spMk id="2" creationId="{00000000-0000-0000-0000-000000000000}"/>
          </ac:spMkLst>
        </pc:spChg>
        <pc:spChg chg="mod">
          <ac:chgData name="HEASMAN,Libby" userId="bf9f4564-b946-4a07-8e14-f89cb3066efe" providerId="ADAL" clId="{C23293E9-7AFD-4E9E-A586-B40D6D378B01}" dt="2021-07-08T05:30:54.632" v="597" actId="14100"/>
          <ac:spMkLst>
            <pc:docMk/>
            <pc:sldMk cId="2206434736" sldId="324"/>
            <ac:spMk id="6" creationId="{00000000-0000-0000-0000-000000000000}"/>
          </ac:spMkLst>
        </pc:spChg>
        <pc:grpChg chg="mod">
          <ac:chgData name="HEASMAN,Libby" userId="bf9f4564-b946-4a07-8e14-f89cb3066efe" providerId="ADAL" clId="{C23293E9-7AFD-4E9E-A586-B40D6D378B01}" dt="2021-07-08T05:30:59.826" v="598" actId="1076"/>
          <ac:grpSpMkLst>
            <pc:docMk/>
            <pc:sldMk cId="2206434736" sldId="324"/>
            <ac:grpSpMk id="3" creationId="{00000000-0000-0000-0000-000000000000}"/>
          </ac:grpSpMkLst>
        </pc:grpChg>
      </pc:sldChg>
      <pc:sldChg chg="modSp add mod">
        <pc:chgData name="HEASMAN,Libby" userId="bf9f4564-b946-4a07-8e14-f89cb3066efe" providerId="ADAL" clId="{C23293E9-7AFD-4E9E-A586-B40D6D378B01}" dt="2021-07-08T05:31:37.472" v="608" actId="1076"/>
        <pc:sldMkLst>
          <pc:docMk/>
          <pc:sldMk cId="807245202" sldId="325"/>
        </pc:sldMkLst>
        <pc:spChg chg="mod">
          <ac:chgData name="HEASMAN,Libby" userId="bf9f4564-b946-4a07-8e14-f89cb3066efe" providerId="ADAL" clId="{C23293E9-7AFD-4E9E-A586-B40D6D378B01}" dt="2021-07-08T05:31:28.681" v="604" actId="1076"/>
          <ac:spMkLst>
            <pc:docMk/>
            <pc:sldMk cId="807245202" sldId="325"/>
            <ac:spMk id="2" creationId="{00000000-0000-0000-0000-000000000000}"/>
          </ac:spMkLst>
        </pc:spChg>
        <pc:picChg chg="mod">
          <ac:chgData name="HEASMAN,Libby" userId="bf9f4564-b946-4a07-8e14-f89cb3066efe" providerId="ADAL" clId="{C23293E9-7AFD-4E9E-A586-B40D6D378B01}" dt="2021-07-08T05:31:37.472" v="608" actId="1076"/>
          <ac:picMkLst>
            <pc:docMk/>
            <pc:sldMk cId="807245202" sldId="325"/>
            <ac:picMk id="5" creationId="{00000000-0000-0000-0000-000000000000}"/>
          </ac:picMkLst>
        </pc:picChg>
      </pc:sldChg>
      <pc:sldChg chg="add del">
        <pc:chgData name="HEASMAN,Libby" userId="bf9f4564-b946-4a07-8e14-f89cb3066efe" providerId="ADAL" clId="{C23293E9-7AFD-4E9E-A586-B40D6D378B01}" dt="2021-07-08T05:34:57.413" v="621" actId="47"/>
        <pc:sldMkLst>
          <pc:docMk/>
          <pc:sldMk cId="331085311" sldId="327"/>
        </pc:sldMkLst>
      </pc:sldChg>
      <pc:sldChg chg="modSp add mod">
        <pc:chgData name="HEASMAN,Libby" userId="bf9f4564-b946-4a07-8e14-f89cb3066efe" providerId="ADAL" clId="{C23293E9-7AFD-4E9E-A586-B40D6D378B01}" dt="2021-07-08T05:31:13.161" v="601" actId="1076"/>
        <pc:sldMkLst>
          <pc:docMk/>
          <pc:sldMk cId="812665487" sldId="344"/>
        </pc:sldMkLst>
        <pc:spChg chg="mod">
          <ac:chgData name="HEASMAN,Libby" userId="bf9f4564-b946-4a07-8e14-f89cb3066efe" providerId="ADAL" clId="{C23293E9-7AFD-4E9E-A586-B40D6D378B01}" dt="2021-07-08T05:31:06.766" v="599"/>
          <ac:spMkLst>
            <pc:docMk/>
            <pc:sldMk cId="812665487" sldId="344"/>
            <ac:spMk id="2" creationId="{00000000-0000-0000-0000-000000000000}"/>
          </ac:spMkLst>
        </pc:spChg>
        <pc:spChg chg="mod">
          <ac:chgData name="HEASMAN,Libby" userId="bf9f4564-b946-4a07-8e14-f89cb3066efe" providerId="ADAL" clId="{C23293E9-7AFD-4E9E-A586-B40D6D378B01}" dt="2021-07-08T05:31:13.161" v="601" actId="1076"/>
          <ac:spMkLst>
            <pc:docMk/>
            <pc:sldMk cId="812665487" sldId="344"/>
            <ac:spMk id="9" creationId="{00000000-0000-0000-0000-000000000000}"/>
          </ac:spMkLst>
        </pc:spChg>
      </pc:sldChg>
      <pc:sldChg chg="add del">
        <pc:chgData name="HEASMAN,Libby" userId="bf9f4564-b946-4a07-8e14-f89cb3066efe" providerId="ADAL" clId="{C23293E9-7AFD-4E9E-A586-B40D6D378B01}" dt="2021-07-08T05:31:46.600" v="609" actId="47"/>
        <pc:sldMkLst>
          <pc:docMk/>
          <pc:sldMk cId="55560481" sldId="346"/>
        </pc:sldMkLst>
      </pc:sldChg>
      <pc:sldChg chg="del">
        <pc:chgData name="HEASMAN,Libby" userId="bf9f4564-b946-4a07-8e14-f89cb3066efe" providerId="ADAL" clId="{C23293E9-7AFD-4E9E-A586-B40D6D378B01}" dt="2021-07-08T04:51:02.828" v="233" actId="47"/>
        <pc:sldMkLst>
          <pc:docMk/>
          <pc:sldMk cId="2812548744" sldId="375"/>
        </pc:sldMkLst>
      </pc:sldChg>
      <pc:sldChg chg="del">
        <pc:chgData name="HEASMAN,Libby" userId="bf9f4564-b946-4a07-8e14-f89cb3066efe" providerId="ADAL" clId="{C23293E9-7AFD-4E9E-A586-B40D6D378B01}" dt="2021-07-08T04:51:02.828" v="233" actId="47"/>
        <pc:sldMkLst>
          <pc:docMk/>
          <pc:sldMk cId="3918743431" sldId="376"/>
        </pc:sldMkLst>
      </pc:sldChg>
      <pc:sldChg chg="del">
        <pc:chgData name="HEASMAN,Libby" userId="bf9f4564-b946-4a07-8e14-f89cb3066efe" providerId="ADAL" clId="{C23293E9-7AFD-4E9E-A586-B40D6D378B01}" dt="2021-07-08T04:51:02.828" v="233" actId="47"/>
        <pc:sldMkLst>
          <pc:docMk/>
          <pc:sldMk cId="3746883320" sldId="377"/>
        </pc:sldMkLst>
      </pc:sldChg>
      <pc:sldChg chg="del">
        <pc:chgData name="HEASMAN,Libby" userId="bf9f4564-b946-4a07-8e14-f89cb3066efe" providerId="ADAL" clId="{C23293E9-7AFD-4E9E-A586-B40D6D378B01}" dt="2021-07-08T04:51:02.828" v="233" actId="47"/>
        <pc:sldMkLst>
          <pc:docMk/>
          <pc:sldMk cId="2151514074" sldId="378"/>
        </pc:sldMkLst>
      </pc:sldChg>
      <pc:sldChg chg="del">
        <pc:chgData name="HEASMAN,Libby" userId="bf9f4564-b946-4a07-8e14-f89cb3066efe" providerId="ADAL" clId="{C23293E9-7AFD-4E9E-A586-B40D6D378B01}" dt="2021-07-08T04:51:02.828" v="233" actId="47"/>
        <pc:sldMkLst>
          <pc:docMk/>
          <pc:sldMk cId="1489700875" sldId="379"/>
        </pc:sldMkLst>
      </pc:sldChg>
      <pc:sldChg chg="del">
        <pc:chgData name="HEASMAN,Libby" userId="bf9f4564-b946-4a07-8e14-f89cb3066efe" providerId="ADAL" clId="{C23293E9-7AFD-4E9E-A586-B40D6D378B01}" dt="2021-07-08T04:51:02.828" v="233" actId="47"/>
        <pc:sldMkLst>
          <pc:docMk/>
          <pc:sldMk cId="3885973745" sldId="380"/>
        </pc:sldMkLst>
      </pc:sldChg>
      <pc:sldChg chg="del">
        <pc:chgData name="HEASMAN,Libby" userId="bf9f4564-b946-4a07-8e14-f89cb3066efe" providerId="ADAL" clId="{C23293E9-7AFD-4E9E-A586-B40D6D378B01}" dt="2021-07-08T04:51:02.828" v="233" actId="47"/>
        <pc:sldMkLst>
          <pc:docMk/>
          <pc:sldMk cId="274266736" sldId="381"/>
        </pc:sldMkLst>
      </pc:sldChg>
      <pc:sldChg chg="del">
        <pc:chgData name="HEASMAN,Libby" userId="bf9f4564-b946-4a07-8e14-f89cb3066efe" providerId="ADAL" clId="{C23293E9-7AFD-4E9E-A586-B40D6D378B01}" dt="2021-07-08T04:51:02.828" v="233" actId="47"/>
        <pc:sldMkLst>
          <pc:docMk/>
          <pc:sldMk cId="4175239540" sldId="382"/>
        </pc:sldMkLst>
      </pc:sldChg>
      <pc:sldChg chg="del">
        <pc:chgData name="HEASMAN,Libby" userId="bf9f4564-b946-4a07-8e14-f89cb3066efe" providerId="ADAL" clId="{C23293E9-7AFD-4E9E-A586-B40D6D378B01}" dt="2021-07-08T04:51:02.828" v="233" actId="47"/>
        <pc:sldMkLst>
          <pc:docMk/>
          <pc:sldMk cId="449617799" sldId="383"/>
        </pc:sldMkLst>
      </pc:sldChg>
      <pc:sldChg chg="del">
        <pc:chgData name="HEASMAN,Libby" userId="bf9f4564-b946-4a07-8e14-f89cb3066efe" providerId="ADAL" clId="{C23293E9-7AFD-4E9E-A586-B40D6D378B01}" dt="2021-07-08T04:51:02.828" v="233" actId="47"/>
        <pc:sldMkLst>
          <pc:docMk/>
          <pc:sldMk cId="3707713850" sldId="386"/>
        </pc:sldMkLst>
      </pc:sldChg>
      <pc:sldChg chg="del">
        <pc:chgData name="HEASMAN,Libby" userId="bf9f4564-b946-4a07-8e14-f89cb3066efe" providerId="ADAL" clId="{C23293E9-7AFD-4E9E-A586-B40D6D378B01}" dt="2021-07-08T04:51:02.828" v="233" actId="47"/>
        <pc:sldMkLst>
          <pc:docMk/>
          <pc:sldMk cId="51808175" sldId="387"/>
        </pc:sldMkLst>
      </pc:sldChg>
      <pc:sldChg chg="addSp delSp modSp add mod delAnim">
        <pc:chgData name="HEASMAN,Libby" userId="bf9f4564-b946-4a07-8e14-f89cb3066efe" providerId="ADAL" clId="{C23293E9-7AFD-4E9E-A586-B40D6D378B01}" dt="2021-07-08T05:34:25.776" v="620" actId="1076"/>
        <pc:sldMkLst>
          <pc:docMk/>
          <pc:sldMk cId="1177306017" sldId="388"/>
        </pc:sldMkLst>
        <pc:spChg chg="add del mod">
          <ac:chgData name="HEASMAN,Libby" userId="bf9f4564-b946-4a07-8e14-f89cb3066efe" providerId="ADAL" clId="{C23293E9-7AFD-4E9E-A586-B40D6D378B01}" dt="2021-07-08T05:27:36.647" v="301" actId="478"/>
          <ac:spMkLst>
            <pc:docMk/>
            <pc:sldMk cId="1177306017" sldId="388"/>
            <ac:spMk id="2" creationId="{76A506FA-471F-4D6E-A622-6F78178C30F8}"/>
          </ac:spMkLst>
        </pc:spChg>
        <pc:spChg chg="mod">
          <ac:chgData name="HEASMAN,Libby" userId="bf9f4564-b946-4a07-8e14-f89cb3066efe" providerId="ADAL" clId="{C23293E9-7AFD-4E9E-A586-B40D6D378B01}" dt="2021-07-08T05:28:09.520" v="338" actId="20577"/>
          <ac:spMkLst>
            <pc:docMk/>
            <pc:sldMk cId="1177306017" sldId="388"/>
            <ac:spMk id="3" creationId="{7859120D-D4C1-4E7B-A098-3A11BCBD63A4}"/>
          </ac:spMkLst>
        </pc:spChg>
        <pc:spChg chg="mod">
          <ac:chgData name="HEASMAN,Libby" userId="bf9f4564-b946-4a07-8e14-f89cb3066efe" providerId="ADAL" clId="{C23293E9-7AFD-4E9E-A586-B40D6D378B01}" dt="2021-07-08T05:33:00.749" v="612" actId="1076"/>
          <ac:spMkLst>
            <pc:docMk/>
            <pc:sldMk cId="1177306017" sldId="388"/>
            <ac:spMk id="5" creationId="{9394B52B-6FB0-414A-83CA-4D1CD5A3F566}"/>
          </ac:spMkLst>
        </pc:spChg>
        <pc:spChg chg="mod">
          <ac:chgData name="HEASMAN,Libby" userId="bf9f4564-b946-4a07-8e14-f89cb3066efe" providerId="ADAL" clId="{C23293E9-7AFD-4E9E-A586-B40D6D378B01}" dt="2021-07-08T05:33:00.749" v="612" actId="1076"/>
          <ac:spMkLst>
            <pc:docMk/>
            <pc:sldMk cId="1177306017" sldId="388"/>
            <ac:spMk id="7" creationId="{D1A1797B-9DAD-4F3D-8CA2-245F50865F9F}"/>
          </ac:spMkLst>
        </pc:spChg>
        <pc:spChg chg="mod">
          <ac:chgData name="HEASMAN,Libby" userId="bf9f4564-b946-4a07-8e14-f89cb3066efe" providerId="ADAL" clId="{C23293E9-7AFD-4E9E-A586-B40D6D378B01}" dt="2021-07-08T05:33:00.749" v="612" actId="1076"/>
          <ac:spMkLst>
            <pc:docMk/>
            <pc:sldMk cId="1177306017" sldId="388"/>
            <ac:spMk id="8" creationId="{9396DF2A-24DC-4B01-88B7-8BD6DCF307B0}"/>
          </ac:spMkLst>
        </pc:spChg>
        <pc:spChg chg="mod">
          <ac:chgData name="HEASMAN,Libby" userId="bf9f4564-b946-4a07-8e14-f89cb3066efe" providerId="ADAL" clId="{C23293E9-7AFD-4E9E-A586-B40D6D378B01}" dt="2021-07-08T05:33:00.749" v="612" actId="1076"/>
          <ac:spMkLst>
            <pc:docMk/>
            <pc:sldMk cId="1177306017" sldId="388"/>
            <ac:spMk id="9" creationId="{CA41606D-E72B-49EB-976A-85C041AF6796}"/>
          </ac:spMkLst>
        </pc:spChg>
        <pc:spChg chg="mod">
          <ac:chgData name="HEASMAN,Libby" userId="bf9f4564-b946-4a07-8e14-f89cb3066efe" providerId="ADAL" clId="{C23293E9-7AFD-4E9E-A586-B40D6D378B01}" dt="2021-07-08T05:34:25.776" v="620" actId="1076"/>
          <ac:spMkLst>
            <pc:docMk/>
            <pc:sldMk cId="1177306017" sldId="388"/>
            <ac:spMk id="10" creationId="{42BB493E-A633-41B5-8F60-843883D3C4EE}"/>
          </ac:spMkLst>
        </pc:spChg>
        <pc:spChg chg="mod">
          <ac:chgData name="HEASMAN,Libby" userId="bf9f4564-b946-4a07-8e14-f89cb3066efe" providerId="ADAL" clId="{C23293E9-7AFD-4E9E-A586-B40D6D378B01}" dt="2021-07-08T05:33:00.749" v="612" actId="1076"/>
          <ac:spMkLst>
            <pc:docMk/>
            <pc:sldMk cId="1177306017" sldId="388"/>
            <ac:spMk id="12" creationId="{28677950-13BB-41AF-9EE4-61D03BD2104E}"/>
          </ac:spMkLst>
        </pc:spChg>
        <pc:spChg chg="mod">
          <ac:chgData name="HEASMAN,Libby" userId="bf9f4564-b946-4a07-8e14-f89cb3066efe" providerId="ADAL" clId="{C23293E9-7AFD-4E9E-A586-B40D6D378B01}" dt="2021-07-08T05:33:00.749" v="612" actId="1076"/>
          <ac:spMkLst>
            <pc:docMk/>
            <pc:sldMk cId="1177306017" sldId="388"/>
            <ac:spMk id="13" creationId="{2F3F3CAD-E318-4D5D-997C-29E21C3656E6}"/>
          </ac:spMkLst>
        </pc:spChg>
        <pc:spChg chg="mod">
          <ac:chgData name="HEASMAN,Libby" userId="bf9f4564-b946-4a07-8e14-f89cb3066efe" providerId="ADAL" clId="{C23293E9-7AFD-4E9E-A586-B40D6D378B01}" dt="2021-07-08T05:33:00.749" v="612" actId="1076"/>
          <ac:spMkLst>
            <pc:docMk/>
            <pc:sldMk cId="1177306017" sldId="388"/>
            <ac:spMk id="14" creationId="{8C3F3279-22C8-42B5-853C-B7D2B26F1679}"/>
          </ac:spMkLst>
        </pc:spChg>
        <pc:spChg chg="mod">
          <ac:chgData name="HEASMAN,Libby" userId="bf9f4564-b946-4a07-8e14-f89cb3066efe" providerId="ADAL" clId="{C23293E9-7AFD-4E9E-A586-B40D6D378B01}" dt="2021-07-08T05:33:00.749" v="612" actId="1076"/>
          <ac:spMkLst>
            <pc:docMk/>
            <pc:sldMk cId="1177306017" sldId="388"/>
            <ac:spMk id="15" creationId="{706428D4-2630-44F7-9B46-6874D2852E80}"/>
          </ac:spMkLst>
        </pc:spChg>
        <pc:spChg chg="del">
          <ac:chgData name="HEASMAN,Libby" userId="bf9f4564-b946-4a07-8e14-f89cb3066efe" providerId="ADAL" clId="{C23293E9-7AFD-4E9E-A586-B40D6D378B01}" dt="2021-07-08T05:28:22.714" v="341" actId="478"/>
          <ac:spMkLst>
            <pc:docMk/>
            <pc:sldMk cId="1177306017" sldId="388"/>
            <ac:spMk id="16" creationId="{5CDE1C2D-DD0D-45D7-BD52-C463D0187D34}"/>
          </ac:spMkLst>
        </pc:spChg>
        <pc:cxnChg chg="add mod">
          <ac:chgData name="HEASMAN,Libby" userId="bf9f4564-b946-4a07-8e14-f89cb3066efe" providerId="ADAL" clId="{C23293E9-7AFD-4E9E-A586-B40D6D378B01}" dt="2021-07-08T05:33:00.749" v="612" actId="1076"/>
          <ac:cxnSpMkLst>
            <pc:docMk/>
            <pc:sldMk cId="1177306017" sldId="388"/>
            <ac:cxnSpMk id="6" creationId="{DDA688F8-67EA-40B3-951B-250E43982183}"/>
          </ac:cxnSpMkLst>
        </pc:cxnChg>
      </pc:sldChg>
      <pc:sldChg chg="del">
        <pc:chgData name="HEASMAN,Libby" userId="bf9f4564-b946-4a07-8e14-f89cb3066efe" providerId="ADAL" clId="{C23293E9-7AFD-4E9E-A586-B40D6D378B01}" dt="2021-07-08T04:51:02.828" v="233" actId="47"/>
        <pc:sldMkLst>
          <pc:docMk/>
          <pc:sldMk cId="3767881242" sldId="388"/>
        </pc:sldMkLst>
      </pc:sldChg>
      <pc:sldChg chg="del">
        <pc:chgData name="HEASMAN,Libby" userId="bf9f4564-b946-4a07-8e14-f89cb3066efe" providerId="ADAL" clId="{C23293E9-7AFD-4E9E-A586-B40D6D378B01}" dt="2021-07-08T04:51:02.828" v="233" actId="47"/>
        <pc:sldMkLst>
          <pc:docMk/>
          <pc:sldMk cId="4204741906" sldId="389"/>
        </pc:sldMkLst>
      </pc:sldChg>
      <pc:sldChg chg="del">
        <pc:chgData name="HEASMAN,Libby" userId="bf9f4564-b946-4a07-8e14-f89cb3066efe" providerId="ADAL" clId="{C23293E9-7AFD-4E9E-A586-B40D6D378B01}" dt="2021-07-08T04:51:02.828" v="233" actId="47"/>
        <pc:sldMkLst>
          <pc:docMk/>
          <pc:sldMk cId="1418512853" sldId="390"/>
        </pc:sldMkLst>
      </pc:sldChg>
      <pc:sldChg chg="del">
        <pc:chgData name="HEASMAN,Libby" userId="bf9f4564-b946-4a07-8e14-f89cb3066efe" providerId="ADAL" clId="{C23293E9-7AFD-4E9E-A586-B40D6D378B01}" dt="2021-07-08T04:51:02.828" v="233" actId="47"/>
        <pc:sldMkLst>
          <pc:docMk/>
          <pc:sldMk cId="3039852960" sldId="391"/>
        </pc:sldMkLst>
      </pc:sldChg>
      <pc:sldChg chg="del">
        <pc:chgData name="HEASMAN,Libby" userId="bf9f4564-b946-4a07-8e14-f89cb3066efe" providerId="ADAL" clId="{C23293E9-7AFD-4E9E-A586-B40D6D378B01}" dt="2021-07-08T04:51:02.828" v="233" actId="47"/>
        <pc:sldMkLst>
          <pc:docMk/>
          <pc:sldMk cId="550166424" sldId="392"/>
        </pc:sldMkLst>
      </pc:sldChg>
      <pc:sldChg chg="del">
        <pc:chgData name="HEASMAN,Libby" userId="bf9f4564-b946-4a07-8e14-f89cb3066efe" providerId="ADAL" clId="{C23293E9-7AFD-4E9E-A586-B40D6D378B01}" dt="2021-07-08T04:51:02.828" v="233" actId="47"/>
        <pc:sldMkLst>
          <pc:docMk/>
          <pc:sldMk cId="106848456" sldId="393"/>
        </pc:sldMkLst>
      </pc:sldChg>
      <pc:sldChg chg="del">
        <pc:chgData name="HEASMAN,Libby" userId="bf9f4564-b946-4a07-8e14-f89cb3066efe" providerId="ADAL" clId="{C23293E9-7AFD-4E9E-A586-B40D6D378B01}" dt="2021-07-08T04:51:02.828" v="233" actId="47"/>
        <pc:sldMkLst>
          <pc:docMk/>
          <pc:sldMk cId="2608974946" sldId="394"/>
        </pc:sldMkLst>
      </pc:sldChg>
      <pc:sldChg chg="modSp mod ord">
        <pc:chgData name="HEASMAN,Libby" userId="bf9f4564-b946-4a07-8e14-f89cb3066efe" providerId="ADAL" clId="{C23293E9-7AFD-4E9E-A586-B40D6D378B01}" dt="2021-07-08T04:50:48.509" v="232" actId="20577"/>
        <pc:sldMkLst>
          <pc:docMk/>
          <pc:sldMk cId="4009204942" sldId="395"/>
        </pc:sldMkLst>
        <pc:spChg chg="mod">
          <ac:chgData name="HEASMAN,Libby" userId="bf9f4564-b946-4a07-8e14-f89cb3066efe" providerId="ADAL" clId="{C23293E9-7AFD-4E9E-A586-B40D6D378B01}" dt="2021-07-08T04:49:59.384" v="159" actId="113"/>
          <ac:spMkLst>
            <pc:docMk/>
            <pc:sldMk cId="4009204942" sldId="395"/>
            <ac:spMk id="2" creationId="{00000000-0000-0000-0000-000000000000}"/>
          </ac:spMkLst>
        </pc:spChg>
        <pc:spChg chg="mod">
          <ac:chgData name="HEASMAN,Libby" userId="bf9f4564-b946-4a07-8e14-f89cb3066efe" providerId="ADAL" clId="{C23293E9-7AFD-4E9E-A586-B40D6D378B01}" dt="2021-07-08T04:50:48.509" v="232" actId="20577"/>
          <ac:spMkLst>
            <pc:docMk/>
            <pc:sldMk cId="4009204942" sldId="395"/>
            <ac:spMk id="3" creationId="{00000000-0000-0000-0000-000000000000}"/>
          </ac:spMkLst>
        </pc:spChg>
      </pc:sldChg>
      <pc:sldChg chg="ord">
        <pc:chgData name="HEASMAN,Libby" userId="bf9f4564-b946-4a07-8e14-f89cb3066efe" providerId="ADAL" clId="{C23293E9-7AFD-4E9E-A586-B40D6D378B01}" dt="2021-07-08T04:49:43.374" v="156"/>
        <pc:sldMkLst>
          <pc:docMk/>
          <pc:sldMk cId="1808797310" sldId="396"/>
        </pc:sldMkLst>
      </pc:sldChg>
      <pc:sldChg chg="modSp mod">
        <pc:chgData name="HEASMAN,Libby" userId="bf9f4564-b946-4a07-8e14-f89cb3066efe" providerId="ADAL" clId="{C23293E9-7AFD-4E9E-A586-B40D6D378B01}" dt="2021-07-08T04:49:00.076" v="153" actId="20577"/>
        <pc:sldMkLst>
          <pc:docMk/>
          <pc:sldMk cId="2306997341" sldId="402"/>
        </pc:sldMkLst>
        <pc:spChg chg="mod">
          <ac:chgData name="HEASMAN,Libby" userId="bf9f4564-b946-4a07-8e14-f89cb3066efe" providerId="ADAL" clId="{C23293E9-7AFD-4E9E-A586-B40D6D378B01}" dt="2021-07-08T04:49:00.076" v="153" actId="20577"/>
          <ac:spMkLst>
            <pc:docMk/>
            <pc:sldMk cId="2306997341" sldId="402"/>
            <ac:spMk id="5" creationId="{196E3566-7E5B-4BC7-899A-B3F19733B0BC}"/>
          </ac:spMkLst>
        </pc:spChg>
      </pc:sldChg>
      <pc:sldChg chg="modSp mod">
        <pc:chgData name="HEASMAN,Libby" userId="bf9f4564-b946-4a07-8e14-f89cb3066efe" providerId="ADAL" clId="{C23293E9-7AFD-4E9E-A586-B40D6D378B01}" dt="2021-07-08T04:48:22.594" v="46" actId="20577"/>
        <pc:sldMkLst>
          <pc:docMk/>
          <pc:sldMk cId="1571167352" sldId="403"/>
        </pc:sldMkLst>
        <pc:spChg chg="mod">
          <ac:chgData name="HEASMAN,Libby" userId="bf9f4564-b946-4a07-8e14-f89cb3066efe" providerId="ADAL" clId="{C23293E9-7AFD-4E9E-A586-B40D6D378B01}" dt="2021-07-08T04:48:22.594" v="46" actId="20577"/>
          <ac:spMkLst>
            <pc:docMk/>
            <pc:sldMk cId="1571167352" sldId="403"/>
            <ac:spMk id="2" creationId="{00000000-0000-0000-0000-000000000000}"/>
          </ac:spMkLst>
        </pc:spChg>
      </pc:sldChg>
      <pc:sldChg chg="modSp mod">
        <pc:chgData name="HEASMAN,Libby" userId="bf9f4564-b946-4a07-8e14-f89cb3066efe" providerId="ADAL" clId="{C23293E9-7AFD-4E9E-A586-B40D6D378B01}" dt="2021-07-08T04:47:01.358" v="3" actId="1076"/>
        <pc:sldMkLst>
          <pc:docMk/>
          <pc:sldMk cId="537237020" sldId="404"/>
        </pc:sldMkLst>
        <pc:spChg chg="mod">
          <ac:chgData name="HEASMAN,Libby" userId="bf9f4564-b946-4a07-8e14-f89cb3066efe" providerId="ADAL" clId="{C23293E9-7AFD-4E9E-A586-B40D6D378B01}" dt="2021-07-08T04:47:01.358" v="3" actId="1076"/>
          <ac:spMkLst>
            <pc:docMk/>
            <pc:sldMk cId="537237020" sldId="404"/>
            <ac:spMk id="12" creationId="{00000000-0000-0000-0000-000000000000}"/>
          </ac:spMkLst>
        </pc:spChg>
        <pc:spChg chg="mod">
          <ac:chgData name="HEASMAN,Libby" userId="bf9f4564-b946-4a07-8e14-f89cb3066efe" providerId="ADAL" clId="{C23293E9-7AFD-4E9E-A586-B40D6D378B01}" dt="2021-07-08T04:46:50.673" v="1" actId="1076"/>
          <ac:spMkLst>
            <pc:docMk/>
            <pc:sldMk cId="537237020" sldId="404"/>
            <ac:spMk id="24" creationId="{00000000-0000-0000-0000-000000000000}"/>
          </ac:spMkLst>
        </pc:spChg>
        <pc:spChg chg="mod">
          <ac:chgData name="HEASMAN,Libby" userId="bf9f4564-b946-4a07-8e14-f89cb3066efe" providerId="ADAL" clId="{C23293E9-7AFD-4E9E-A586-B40D6D378B01}" dt="2021-07-08T04:46:57.023" v="2" actId="1076"/>
          <ac:spMkLst>
            <pc:docMk/>
            <pc:sldMk cId="537237020" sldId="404"/>
            <ac:spMk id="26" creationId="{00000000-0000-0000-0000-000000000000}"/>
          </ac:spMkLst>
        </pc:spChg>
        <pc:spChg chg="mod">
          <ac:chgData name="HEASMAN,Libby" userId="bf9f4564-b946-4a07-8e14-f89cb3066efe" providerId="ADAL" clId="{C23293E9-7AFD-4E9E-A586-B40D6D378B01}" dt="2021-07-08T04:47:01.358" v="3" actId="1076"/>
          <ac:spMkLst>
            <pc:docMk/>
            <pc:sldMk cId="537237020" sldId="404"/>
            <ac:spMk id="28" creationId="{00000000-0000-0000-0000-000000000000}"/>
          </ac:spMkLst>
        </pc:spChg>
        <pc:spChg chg="mod">
          <ac:chgData name="HEASMAN,Libby" userId="bf9f4564-b946-4a07-8e14-f89cb3066efe" providerId="ADAL" clId="{C23293E9-7AFD-4E9E-A586-B40D6D378B01}" dt="2021-07-08T04:47:01.358" v="3" actId="1076"/>
          <ac:spMkLst>
            <pc:docMk/>
            <pc:sldMk cId="537237020" sldId="404"/>
            <ac:spMk id="35" creationId="{74D6BC87-CDB4-47DC-B600-6E4EC20965EB}"/>
          </ac:spMkLst>
        </pc:spChg>
      </pc:sldChg>
      <pc:sldChg chg="add">
        <pc:chgData name="HEASMAN,Libby" userId="bf9f4564-b946-4a07-8e14-f89cb3066efe" providerId="ADAL" clId="{C23293E9-7AFD-4E9E-A586-B40D6D378B01}" dt="2021-07-08T04:49:20.876" v="154"/>
        <pc:sldMkLst>
          <pc:docMk/>
          <pc:sldMk cId="1733152053" sldId="405"/>
        </pc:sldMkLst>
      </pc:sldChg>
      <pc:sldChg chg="new del">
        <pc:chgData name="HEASMAN,Libby" userId="bf9f4564-b946-4a07-8e14-f89cb3066efe" providerId="ADAL" clId="{C23293E9-7AFD-4E9E-A586-B40D6D378B01}" dt="2021-07-08T05:05:09.537" v="237" actId="47"/>
        <pc:sldMkLst>
          <pc:docMk/>
          <pc:sldMk cId="377092240" sldId="406"/>
        </pc:sldMkLst>
      </pc:sldChg>
      <pc:sldChg chg="addSp delSp modSp new mod modAnim addCm delCm">
        <pc:chgData name="HEASMAN,Libby" userId="bf9f4564-b946-4a07-8e14-f89cb3066efe" providerId="ADAL" clId="{C23293E9-7AFD-4E9E-A586-B40D6D378B01}" dt="2021-07-08T05:49:26.544" v="799"/>
        <pc:sldMkLst>
          <pc:docMk/>
          <pc:sldMk cId="2062375918" sldId="406"/>
        </pc:sldMkLst>
        <pc:spChg chg="del">
          <ac:chgData name="HEASMAN,Libby" userId="bf9f4564-b946-4a07-8e14-f89cb3066efe" providerId="ADAL" clId="{C23293E9-7AFD-4E9E-A586-B40D6D378B01}" dt="2021-07-08T05:21:51.773" v="254"/>
          <ac:spMkLst>
            <pc:docMk/>
            <pc:sldMk cId="2062375918" sldId="406"/>
            <ac:spMk id="2" creationId="{855EC8B9-B4A4-404E-93BA-D37BE29D799B}"/>
          </ac:spMkLst>
        </pc:spChg>
        <pc:spChg chg="del">
          <ac:chgData name="HEASMAN,Libby" userId="bf9f4564-b946-4a07-8e14-f89cb3066efe" providerId="ADAL" clId="{C23293E9-7AFD-4E9E-A586-B40D6D378B01}" dt="2021-07-08T05:21:51.773" v="254"/>
          <ac:spMkLst>
            <pc:docMk/>
            <pc:sldMk cId="2062375918" sldId="406"/>
            <ac:spMk id="3" creationId="{979C273E-424E-4135-9998-1B39831F6449}"/>
          </ac:spMkLst>
        </pc:spChg>
        <pc:spChg chg="del">
          <ac:chgData name="HEASMAN,Libby" userId="bf9f4564-b946-4a07-8e14-f89cb3066efe" providerId="ADAL" clId="{C23293E9-7AFD-4E9E-A586-B40D6D378B01}" dt="2021-07-08T05:21:51.773" v="254"/>
          <ac:spMkLst>
            <pc:docMk/>
            <pc:sldMk cId="2062375918" sldId="406"/>
            <ac:spMk id="4" creationId="{D5473FF1-191F-4C1A-B110-84542FF67A8C}"/>
          </ac:spMkLst>
        </pc:spChg>
        <pc:spChg chg="add mod">
          <ac:chgData name="HEASMAN,Libby" userId="bf9f4564-b946-4a07-8e14-f89cb3066efe" providerId="ADAL" clId="{C23293E9-7AFD-4E9E-A586-B40D6D378B01}" dt="2021-07-08T05:21:58.217" v="264" actId="20577"/>
          <ac:spMkLst>
            <pc:docMk/>
            <pc:sldMk cId="2062375918" sldId="406"/>
            <ac:spMk id="5" creationId="{C087E348-E2BE-48AA-8C3C-4F8AD1D8517B}"/>
          </ac:spMkLst>
        </pc:spChg>
        <pc:spChg chg="add del mod">
          <ac:chgData name="HEASMAN,Libby" userId="bf9f4564-b946-4a07-8e14-f89cb3066efe" providerId="ADAL" clId="{C23293E9-7AFD-4E9E-A586-B40D6D378B01}" dt="2021-07-08T05:23:48.350" v="275"/>
          <ac:spMkLst>
            <pc:docMk/>
            <pc:sldMk cId="2062375918" sldId="406"/>
            <ac:spMk id="6" creationId="{2EDC5FF7-A367-4203-94CC-0DC338EFADE8}"/>
          </ac:spMkLst>
        </pc:spChg>
        <pc:spChg chg="add del mod">
          <ac:chgData name="HEASMAN,Libby" userId="bf9f4564-b946-4a07-8e14-f89cb3066efe" providerId="ADAL" clId="{C23293E9-7AFD-4E9E-A586-B40D6D378B01}" dt="2021-07-08T05:22:08.313" v="266" actId="478"/>
          <ac:spMkLst>
            <pc:docMk/>
            <pc:sldMk cId="2062375918" sldId="406"/>
            <ac:spMk id="7" creationId="{8444211C-5B5D-40BA-A244-37A5D587FBFF}"/>
          </ac:spMkLst>
        </pc:spChg>
        <pc:spChg chg="add del mod">
          <ac:chgData name="HEASMAN,Libby" userId="bf9f4564-b946-4a07-8e14-f89cb3066efe" providerId="ADAL" clId="{C23293E9-7AFD-4E9E-A586-B40D6D378B01}" dt="2021-07-08T05:23:31.633" v="269" actId="478"/>
          <ac:spMkLst>
            <pc:docMk/>
            <pc:sldMk cId="2062375918" sldId="406"/>
            <ac:spMk id="8" creationId="{356A934A-4711-4D02-A111-4A35DF9E21F0}"/>
          </ac:spMkLst>
        </pc:spChg>
        <pc:spChg chg="add del mod">
          <ac:chgData name="HEASMAN,Libby" userId="bf9f4564-b946-4a07-8e14-f89cb3066efe" providerId="ADAL" clId="{C23293E9-7AFD-4E9E-A586-B40D6D378B01}" dt="2021-07-08T05:24:26.672" v="291" actId="478"/>
          <ac:spMkLst>
            <pc:docMk/>
            <pc:sldMk cId="2062375918" sldId="406"/>
            <ac:spMk id="16" creationId="{0C88242B-BE14-4873-A9F3-05CA9F9134F1}"/>
          </ac:spMkLst>
        </pc:spChg>
        <pc:spChg chg="add mod">
          <ac:chgData name="HEASMAN,Libby" userId="bf9f4564-b946-4a07-8e14-f89cb3066efe" providerId="ADAL" clId="{C23293E9-7AFD-4E9E-A586-B40D6D378B01}" dt="2021-07-08T05:46:33.651" v="694" actId="1076"/>
          <ac:spMkLst>
            <pc:docMk/>
            <pc:sldMk cId="2062375918" sldId="406"/>
            <ac:spMk id="21" creationId="{FC24715E-04B7-48ED-A0C2-4C8F50CA7C76}"/>
          </ac:spMkLst>
        </pc:spChg>
        <pc:spChg chg="add mod">
          <ac:chgData name="HEASMAN,Libby" userId="bf9f4564-b946-4a07-8e14-f89cb3066efe" providerId="ADAL" clId="{C23293E9-7AFD-4E9E-A586-B40D6D378B01}" dt="2021-07-08T05:47:38.827" v="725" actId="1076"/>
          <ac:spMkLst>
            <pc:docMk/>
            <pc:sldMk cId="2062375918" sldId="406"/>
            <ac:spMk id="22" creationId="{287E7954-9F86-4F96-9963-4E7BB2A32EF5}"/>
          </ac:spMkLst>
        </pc:spChg>
        <pc:spChg chg="add mod">
          <ac:chgData name="HEASMAN,Libby" userId="bf9f4564-b946-4a07-8e14-f89cb3066efe" providerId="ADAL" clId="{C23293E9-7AFD-4E9E-A586-B40D6D378B01}" dt="2021-07-08T05:48:09.305" v="740" actId="20577"/>
          <ac:spMkLst>
            <pc:docMk/>
            <pc:sldMk cId="2062375918" sldId="406"/>
            <ac:spMk id="23" creationId="{F7679C21-7633-43E9-ABC3-CE2288648296}"/>
          </ac:spMkLst>
        </pc:spChg>
        <pc:spChg chg="add mod">
          <ac:chgData name="HEASMAN,Libby" userId="bf9f4564-b946-4a07-8e14-f89cb3066efe" providerId="ADAL" clId="{C23293E9-7AFD-4E9E-A586-B40D6D378B01}" dt="2021-07-08T05:48:31.398" v="768" actId="1076"/>
          <ac:spMkLst>
            <pc:docMk/>
            <pc:sldMk cId="2062375918" sldId="406"/>
            <ac:spMk id="24" creationId="{B538C188-9E3B-4270-91E0-1DBE046254C6}"/>
          </ac:spMkLst>
        </pc:spChg>
        <pc:spChg chg="add mod">
          <ac:chgData name="HEASMAN,Libby" userId="bf9f4564-b946-4a07-8e14-f89cb3066efe" providerId="ADAL" clId="{C23293E9-7AFD-4E9E-A586-B40D6D378B01}" dt="2021-07-08T05:48:58.678" v="791" actId="113"/>
          <ac:spMkLst>
            <pc:docMk/>
            <pc:sldMk cId="2062375918" sldId="406"/>
            <ac:spMk id="25" creationId="{FD15A61A-013B-43D5-A57E-4586AA17E585}"/>
          </ac:spMkLst>
        </pc:spChg>
        <pc:spChg chg="add mod">
          <ac:chgData name="HEASMAN,Libby" userId="bf9f4564-b946-4a07-8e14-f89cb3066efe" providerId="ADAL" clId="{C23293E9-7AFD-4E9E-A586-B40D6D378B01}" dt="2021-07-08T05:49:04.281" v="796" actId="20577"/>
          <ac:spMkLst>
            <pc:docMk/>
            <pc:sldMk cId="2062375918" sldId="406"/>
            <ac:spMk id="26" creationId="{7D6557A1-AC50-4493-B99D-49F4AD1B6356}"/>
          </ac:spMkLst>
        </pc:spChg>
        <pc:picChg chg="add del mod">
          <ac:chgData name="HEASMAN,Libby" userId="bf9f4564-b946-4a07-8e14-f89cb3066efe" providerId="ADAL" clId="{C23293E9-7AFD-4E9E-A586-B40D6D378B01}" dt="2021-07-08T05:23:46.740" v="274"/>
          <ac:picMkLst>
            <pc:docMk/>
            <pc:sldMk cId="2062375918" sldId="406"/>
            <ac:picMk id="10" creationId="{9C8F1058-FE14-45FB-9543-9FEEE06EF8D4}"/>
          </ac:picMkLst>
        </pc:picChg>
        <pc:picChg chg="add del mod">
          <ac:chgData name="HEASMAN,Libby" userId="bf9f4564-b946-4a07-8e14-f89cb3066efe" providerId="ADAL" clId="{C23293E9-7AFD-4E9E-A586-B40D6D378B01}" dt="2021-07-08T05:24:06.327" v="285" actId="478"/>
          <ac:picMkLst>
            <pc:docMk/>
            <pc:sldMk cId="2062375918" sldId="406"/>
            <ac:picMk id="12" creationId="{F55820D6-4F87-4C81-B532-FB11D5419477}"/>
          </ac:picMkLst>
        </pc:picChg>
        <pc:picChg chg="add del mod">
          <ac:chgData name="HEASMAN,Libby" userId="bf9f4564-b946-4a07-8e14-f89cb3066efe" providerId="ADAL" clId="{C23293E9-7AFD-4E9E-A586-B40D6D378B01}" dt="2021-07-08T05:24:04.006" v="284" actId="478"/>
          <ac:picMkLst>
            <pc:docMk/>
            <pc:sldMk cId="2062375918" sldId="406"/>
            <ac:picMk id="14" creationId="{8131E17C-6A46-4C3D-8B43-FFE26CA6CDDC}"/>
          </ac:picMkLst>
        </pc:picChg>
        <pc:picChg chg="add del mod">
          <ac:chgData name="HEASMAN,Libby" userId="bf9f4564-b946-4a07-8e14-f89cb3066efe" providerId="ADAL" clId="{C23293E9-7AFD-4E9E-A586-B40D6D378B01}" dt="2021-07-08T05:24:10.490" v="290"/>
          <ac:picMkLst>
            <pc:docMk/>
            <pc:sldMk cId="2062375918" sldId="406"/>
            <ac:picMk id="18" creationId="{987A1483-058E-466C-ADCF-C7269D90ECC2}"/>
          </ac:picMkLst>
        </pc:picChg>
        <pc:picChg chg="add mod">
          <ac:chgData name="HEASMAN,Libby" userId="bf9f4564-b946-4a07-8e14-f89cb3066efe" providerId="ADAL" clId="{C23293E9-7AFD-4E9E-A586-B40D6D378B01}" dt="2021-07-08T05:24:32.589" v="296" actId="1076"/>
          <ac:picMkLst>
            <pc:docMk/>
            <pc:sldMk cId="2062375918" sldId="406"/>
            <ac:picMk id="20" creationId="{84E10E21-5786-40A2-A353-08E252FAE670}"/>
          </ac:picMkLst>
        </pc:picChg>
      </pc:sldChg>
      <pc:sldMasterChg chg="delSldLayout">
        <pc:chgData name="HEASMAN,Libby" userId="bf9f4564-b946-4a07-8e14-f89cb3066efe" providerId="ADAL" clId="{C23293E9-7AFD-4E9E-A586-B40D6D378B01}" dt="2021-07-08T05:34:57.413" v="621" actId="47"/>
        <pc:sldMasterMkLst>
          <pc:docMk/>
          <pc:sldMasterMk cId="1894906504" sldId="2147483850"/>
        </pc:sldMasterMkLst>
        <pc:sldLayoutChg chg="del">
          <pc:chgData name="HEASMAN,Libby" userId="bf9f4564-b946-4a07-8e14-f89cb3066efe" providerId="ADAL" clId="{C23293E9-7AFD-4E9E-A586-B40D6D378B01}" dt="2021-07-08T05:34:57.413" v="621" actId="47"/>
          <pc:sldLayoutMkLst>
            <pc:docMk/>
            <pc:sldMasterMk cId="1894906504" sldId="2147483850"/>
            <pc:sldLayoutMk cId="1419501725" sldId="2147483887"/>
          </pc:sldLayoutMkLst>
        </pc:sldLayoutChg>
        <pc:sldLayoutChg chg="del">
          <pc:chgData name="HEASMAN,Libby" userId="bf9f4564-b946-4a07-8e14-f89cb3066efe" providerId="ADAL" clId="{C23293E9-7AFD-4E9E-A586-B40D6D378B01}" dt="2021-07-08T05:19:53.928" v="250" actId="47"/>
          <pc:sldLayoutMkLst>
            <pc:docMk/>
            <pc:sldMasterMk cId="1894906504" sldId="2147483850"/>
            <pc:sldLayoutMk cId="216122562" sldId="2147483892"/>
          </pc:sldLayoutMkLst>
        </pc:sldLayoutChg>
      </pc:sldMasterChg>
    </pc:docChg>
  </pc:docChgLst>
  <pc:docChgLst>
    <pc:chgData name="Libby Heasman" userId="S::libby.heasman@govteams.gov.au::b9dffacd-7b6c-4df1-a73b-206a6b4ea4d6" providerId="AD" clId="Web-{E169708D-144F-486D-9476-949033AF9E9A}"/>
    <pc:docChg chg="modSld">
      <pc:chgData name="Libby Heasman" userId="S::libby.heasman@govteams.gov.au::b9dffacd-7b6c-4df1-a73b-206a6b4ea4d6" providerId="AD" clId="Web-{E169708D-144F-486D-9476-949033AF9E9A}" dt="2022-07-19T04:17:09.999" v="4" actId="14100"/>
      <pc:docMkLst>
        <pc:docMk/>
      </pc:docMkLst>
      <pc:sldChg chg="addSp delSp modSp mod modClrScheme chgLayout">
        <pc:chgData name="Libby Heasman" userId="S::libby.heasman@govteams.gov.au::b9dffacd-7b6c-4df1-a73b-206a6b4ea4d6" providerId="AD" clId="Web-{E169708D-144F-486D-9476-949033AF9E9A}" dt="2022-07-19T04:17:09.999" v="4" actId="14100"/>
        <pc:sldMkLst>
          <pc:docMk/>
          <pc:sldMk cId="2898762196" sldId="424"/>
        </pc:sldMkLst>
        <pc:spChg chg="add del mod ord">
          <ac:chgData name="Libby Heasman" userId="S::libby.heasman@govteams.gov.au::b9dffacd-7b6c-4df1-a73b-206a6b4ea4d6" providerId="AD" clId="Web-{E169708D-144F-486D-9476-949033AF9E9A}" dt="2022-07-19T04:17:03.265" v="2"/>
          <ac:spMkLst>
            <pc:docMk/>
            <pc:sldMk cId="2898762196" sldId="424"/>
            <ac:spMk id="2" creationId="{A070D760-0F8C-8C8D-8B51-C383CC06ED38}"/>
          </ac:spMkLst>
        </pc:spChg>
        <pc:spChg chg="mod ord">
          <ac:chgData name="Libby Heasman" userId="S::libby.heasman@govteams.gov.au::b9dffacd-7b6c-4df1-a73b-206a6b4ea4d6" providerId="AD" clId="Web-{E169708D-144F-486D-9476-949033AF9E9A}" dt="2022-07-19T04:16:55.718" v="0"/>
          <ac:spMkLst>
            <pc:docMk/>
            <pc:sldMk cId="2898762196" sldId="424"/>
            <ac:spMk id="4" creationId="{EA20F38F-9B59-4088-8921-458946D1750D}"/>
          </ac:spMkLst>
        </pc:spChg>
        <pc:spChg chg="mod ord">
          <ac:chgData name="Libby Heasman" userId="S::libby.heasman@govteams.gov.au::b9dffacd-7b6c-4df1-a73b-206a6b4ea4d6" providerId="AD" clId="Web-{E169708D-144F-486D-9476-949033AF9E9A}" dt="2022-07-19T04:17:09.999" v="4" actId="14100"/>
          <ac:spMkLst>
            <pc:docMk/>
            <pc:sldMk cId="2898762196" sldId="424"/>
            <ac:spMk id="5" creationId="{26428643-F7AC-4C9C-A34B-8DAD47030D28}"/>
          </ac:spMkLst>
        </pc:spChg>
      </pc:sldChg>
    </pc:docChg>
  </pc:docChgLst>
  <pc:docChgLst>
    <pc:chgData name="HEASMAN,Libby" userId="bf9f4564-b946-4a07-8e14-f89cb3066efe" providerId="ADAL" clId="{591A6B94-0249-4A6E-9971-15E13AE4FEDD}"/>
    <pc:docChg chg="delSld">
      <pc:chgData name="HEASMAN,Libby" userId="bf9f4564-b946-4a07-8e14-f89cb3066efe" providerId="ADAL" clId="{591A6B94-0249-4A6E-9971-15E13AE4FEDD}" dt="2021-08-03T01:35:10.806" v="0" actId="2696"/>
      <pc:docMkLst>
        <pc:docMk/>
      </pc:docMkLst>
      <pc:sldChg chg="del">
        <pc:chgData name="HEASMAN,Libby" userId="bf9f4564-b946-4a07-8e14-f89cb3066efe" providerId="ADAL" clId="{591A6B94-0249-4A6E-9971-15E13AE4FEDD}" dt="2021-08-03T01:35:10.806" v="0" actId="2696"/>
        <pc:sldMkLst>
          <pc:docMk/>
          <pc:sldMk cId="2869983975" sldId="412"/>
        </pc:sldMkLst>
      </pc:sldChg>
      <pc:sldChg chg="del">
        <pc:chgData name="HEASMAN,Libby" userId="bf9f4564-b946-4a07-8e14-f89cb3066efe" providerId="ADAL" clId="{591A6B94-0249-4A6E-9971-15E13AE4FEDD}" dt="2021-08-03T01:35:10.806" v="0" actId="2696"/>
        <pc:sldMkLst>
          <pc:docMk/>
          <pc:sldMk cId="2150119754" sldId="413"/>
        </pc:sldMkLst>
      </pc:sldChg>
      <pc:sldChg chg="del">
        <pc:chgData name="HEASMAN,Libby" userId="bf9f4564-b946-4a07-8e14-f89cb3066efe" providerId="ADAL" clId="{591A6B94-0249-4A6E-9971-15E13AE4FEDD}" dt="2021-08-03T01:35:10.806" v="0" actId="2696"/>
        <pc:sldMkLst>
          <pc:docMk/>
          <pc:sldMk cId="542455097" sldId="417"/>
        </pc:sldMkLst>
      </pc:sldChg>
      <pc:sldMasterChg chg="delSldLayout">
        <pc:chgData name="HEASMAN,Libby" userId="bf9f4564-b946-4a07-8e14-f89cb3066efe" providerId="ADAL" clId="{591A6B94-0249-4A6E-9971-15E13AE4FEDD}" dt="2021-08-03T01:35:10.806" v="0" actId="2696"/>
        <pc:sldMasterMkLst>
          <pc:docMk/>
          <pc:sldMasterMk cId="4171038962" sldId="2147483872"/>
        </pc:sldMasterMkLst>
        <pc:sldLayoutChg chg="del">
          <pc:chgData name="HEASMAN,Libby" userId="bf9f4564-b946-4a07-8e14-f89cb3066efe" providerId="ADAL" clId="{591A6B94-0249-4A6E-9971-15E13AE4FEDD}" dt="2021-08-03T01:35:10.806" v="0" actId="2696"/>
          <pc:sldLayoutMkLst>
            <pc:docMk/>
            <pc:sldMasterMk cId="4171038962" sldId="2147483872"/>
            <pc:sldLayoutMk cId="1937309154" sldId="2147483920"/>
          </pc:sldLayoutMkLst>
        </pc:sldLayoutChg>
      </pc:sldMasterChg>
    </pc:docChg>
  </pc:docChgLst>
  <pc:docChgLst>
    <pc:chgData name="Libby Heasman" userId="S::libby.heasman@govteams.gov.au::b9dffacd-7b6c-4df1-a73b-206a6b4ea4d6" providerId="AD" clId="Web-{ECA8CB91-A021-031F-A941-380B15F39D29}"/>
    <pc:docChg chg="modSld">
      <pc:chgData name="Libby Heasman" userId="S::libby.heasman@govteams.gov.au::b9dffacd-7b6c-4df1-a73b-206a6b4ea4d6" providerId="AD" clId="Web-{ECA8CB91-A021-031F-A941-380B15F39D29}" dt="2021-07-12T00:50:24.054" v="33" actId="1076"/>
      <pc:docMkLst>
        <pc:docMk/>
      </pc:docMkLst>
      <pc:sldChg chg="modSp">
        <pc:chgData name="Libby Heasman" userId="S::libby.heasman@govteams.gov.au::b9dffacd-7b6c-4df1-a73b-206a6b4ea4d6" providerId="AD" clId="Web-{ECA8CB91-A021-031F-A941-380B15F39D29}" dt="2021-07-12T00:46:54.534" v="4" actId="20577"/>
        <pc:sldMkLst>
          <pc:docMk/>
          <pc:sldMk cId="1571167352" sldId="403"/>
        </pc:sldMkLst>
        <pc:spChg chg="mod">
          <ac:chgData name="Libby Heasman" userId="S::libby.heasman@govteams.gov.au::b9dffacd-7b6c-4df1-a73b-206a6b4ea4d6" providerId="AD" clId="Web-{ECA8CB91-A021-031F-A941-380B15F39D29}" dt="2021-07-12T00:46:54.534" v="4" actId="20577"/>
          <ac:spMkLst>
            <pc:docMk/>
            <pc:sldMk cId="1571167352" sldId="403"/>
            <ac:spMk id="2" creationId="{00000000-0000-0000-0000-000000000000}"/>
          </ac:spMkLst>
        </pc:spChg>
      </pc:sldChg>
      <pc:sldChg chg="addSp delSp modSp mod modClrScheme chgLayout">
        <pc:chgData name="Libby Heasman" userId="S::libby.heasman@govteams.gov.au::b9dffacd-7b6c-4df1-a73b-206a6b4ea4d6" providerId="AD" clId="Web-{ECA8CB91-A021-031F-A941-380B15F39D29}" dt="2021-07-12T00:50:24.054" v="33" actId="1076"/>
        <pc:sldMkLst>
          <pc:docMk/>
          <pc:sldMk cId="2062375918" sldId="406"/>
        </pc:sldMkLst>
        <pc:spChg chg="mod ord">
          <ac:chgData name="Libby Heasman" userId="S::libby.heasman@govteams.gov.au::b9dffacd-7b6c-4df1-a73b-206a6b4ea4d6" providerId="AD" clId="Web-{ECA8CB91-A021-031F-A941-380B15F39D29}" dt="2021-07-12T00:50:02.007" v="29" actId="20577"/>
          <ac:spMkLst>
            <pc:docMk/>
            <pc:sldMk cId="2062375918" sldId="406"/>
            <ac:spMk id="5" creationId="{C087E348-E2BE-48AA-8C3C-4F8AD1D8517B}"/>
          </ac:spMkLst>
        </pc:spChg>
        <pc:spChg chg="mod">
          <ac:chgData name="Libby Heasman" userId="S::libby.heasman@govteams.gov.au::b9dffacd-7b6c-4df1-a73b-206a6b4ea4d6" providerId="AD" clId="Web-{ECA8CB91-A021-031F-A941-380B15F39D29}" dt="2021-07-12T00:50:06.913" v="30" actId="14100"/>
          <ac:spMkLst>
            <pc:docMk/>
            <pc:sldMk cId="2062375918" sldId="406"/>
            <ac:spMk id="21" creationId="{FC24715E-04B7-48ED-A0C2-4C8F50CA7C76}"/>
          </ac:spMkLst>
        </pc:spChg>
        <pc:spChg chg="mod">
          <ac:chgData name="Libby Heasman" userId="S::libby.heasman@govteams.gov.au::b9dffacd-7b6c-4df1-a73b-206a6b4ea4d6" providerId="AD" clId="Web-{ECA8CB91-A021-031F-A941-380B15F39D29}" dt="2021-07-12T00:50:24.054" v="33" actId="1076"/>
          <ac:spMkLst>
            <pc:docMk/>
            <pc:sldMk cId="2062375918" sldId="406"/>
            <ac:spMk id="22" creationId="{287E7954-9F86-4F96-9963-4E7BB2A32EF5}"/>
          </ac:spMkLst>
        </pc:spChg>
        <pc:spChg chg="mod">
          <ac:chgData name="Libby Heasman" userId="S::libby.heasman@govteams.gov.au::b9dffacd-7b6c-4df1-a73b-206a6b4ea4d6" providerId="AD" clId="Web-{ECA8CB91-A021-031F-A941-380B15F39D29}" dt="2021-07-12T00:48:20.364" v="19" actId="1076"/>
          <ac:spMkLst>
            <pc:docMk/>
            <pc:sldMk cId="2062375918" sldId="406"/>
            <ac:spMk id="23" creationId="{F7679C21-7633-43E9-ABC3-CE2288648296}"/>
          </ac:spMkLst>
        </pc:spChg>
        <pc:spChg chg="mod">
          <ac:chgData name="Libby Heasman" userId="S::libby.heasman@govteams.gov.au::b9dffacd-7b6c-4df1-a73b-206a6b4ea4d6" providerId="AD" clId="Web-{ECA8CB91-A021-031F-A941-380B15F39D29}" dt="2021-07-12T00:48:13.192" v="18" actId="1076"/>
          <ac:spMkLst>
            <pc:docMk/>
            <pc:sldMk cId="2062375918" sldId="406"/>
            <ac:spMk id="24" creationId="{B538C188-9E3B-4270-91E0-1DBE046254C6}"/>
          </ac:spMkLst>
        </pc:spChg>
        <pc:spChg chg="del">
          <ac:chgData name="Libby Heasman" userId="S::libby.heasman@govteams.gov.au::b9dffacd-7b6c-4df1-a73b-206a6b4ea4d6" providerId="AD" clId="Web-{ECA8CB91-A021-031F-A941-380B15F39D29}" dt="2021-07-12T00:50:14.241" v="31"/>
          <ac:spMkLst>
            <pc:docMk/>
            <pc:sldMk cId="2062375918" sldId="406"/>
            <ac:spMk id="25" creationId="{FD15A61A-013B-43D5-A57E-4586AA17E585}"/>
          </ac:spMkLst>
        </pc:spChg>
        <pc:spChg chg="mod">
          <ac:chgData name="Libby Heasman" userId="S::libby.heasman@govteams.gov.au::b9dffacd-7b6c-4df1-a73b-206a6b4ea4d6" providerId="AD" clId="Web-{ECA8CB91-A021-031F-A941-380B15F39D29}" dt="2021-07-12T00:50:20.366" v="32" actId="1076"/>
          <ac:spMkLst>
            <pc:docMk/>
            <pc:sldMk cId="2062375918" sldId="406"/>
            <ac:spMk id="26" creationId="{7D6557A1-AC50-4493-B99D-49F4AD1B6356}"/>
          </ac:spMkLst>
        </pc:spChg>
        <pc:picChg chg="add mod ord">
          <ac:chgData name="Libby Heasman" userId="S::libby.heasman@govteams.gov.au::b9dffacd-7b6c-4df1-a73b-206a6b4ea4d6" providerId="AD" clId="Web-{ECA8CB91-A021-031F-A941-380B15F39D29}" dt="2021-07-12T00:47:50.223" v="11"/>
          <ac:picMkLst>
            <pc:docMk/>
            <pc:sldMk cId="2062375918" sldId="406"/>
            <ac:picMk id="2" creationId="{73859902-5589-49F3-89F6-3CEF194239E4}"/>
          </ac:picMkLst>
        </pc:picChg>
        <pc:picChg chg="del">
          <ac:chgData name="Libby Heasman" userId="S::libby.heasman@govteams.gov.au::b9dffacd-7b6c-4df1-a73b-206a6b4ea4d6" providerId="AD" clId="Web-{ECA8CB91-A021-031F-A941-380B15F39D29}" dt="2021-07-12T00:47:24.347" v="5"/>
          <ac:picMkLst>
            <pc:docMk/>
            <pc:sldMk cId="2062375918" sldId="406"/>
            <ac:picMk id="20" creationId="{84E10E21-5786-40A2-A353-08E252FAE670}"/>
          </ac:picMkLst>
        </pc:picChg>
      </pc:sldChg>
    </pc:docChg>
  </pc:docChgLst>
  <pc:docChgLst>
    <pc:chgData name="HEASMAN,Libby" userId="bf9f4564-b946-4a07-8e14-f89cb3066efe" providerId="ADAL" clId="{9172759A-6F28-4E35-BC8A-CA63A4805C01}"/>
    <pc:docChg chg="addSld modSld">
      <pc:chgData name="HEASMAN,Libby" userId="bf9f4564-b946-4a07-8e14-f89cb3066efe" providerId="ADAL" clId="{9172759A-6F28-4E35-BC8A-CA63A4805C01}" dt="2021-07-08T06:12:58.549" v="17" actId="20577"/>
      <pc:docMkLst>
        <pc:docMk/>
      </pc:docMkLst>
      <pc:sldChg chg="modSp add mod">
        <pc:chgData name="HEASMAN,Libby" userId="bf9f4564-b946-4a07-8e14-f89cb3066efe" providerId="ADAL" clId="{9172759A-6F28-4E35-BC8A-CA63A4805C01}" dt="2021-07-08T06:12:58.549" v="17" actId="20577"/>
        <pc:sldMkLst>
          <pc:docMk/>
          <pc:sldMk cId="489116721" sldId="373"/>
        </pc:sldMkLst>
        <pc:spChg chg="mod">
          <ac:chgData name="HEASMAN,Libby" userId="bf9f4564-b946-4a07-8e14-f89cb3066efe" providerId="ADAL" clId="{9172759A-6F28-4E35-BC8A-CA63A4805C01}" dt="2021-07-08T06:12:58.549" v="17" actId="20577"/>
          <ac:spMkLst>
            <pc:docMk/>
            <pc:sldMk cId="489116721" sldId="373"/>
            <ac:spMk id="6" creationId="{00000000-0000-0000-0000-000000000000}"/>
          </ac:spMkLst>
        </pc:spChg>
      </pc:sldChg>
    </pc:docChg>
  </pc:docChgLst>
  <pc:docChgLst>
    <pc:chgData name="Libby Heasman" userId="b9dffacd-7b6c-4df1-a73b-206a6b4ea4d6" providerId="ADAL" clId="{ED865C71-2AE0-C542-8495-3C6ABC23AFE2}"/>
    <pc:docChg chg="undo custSel addSld delSld modSld sldOrd delMainMaster modMainMaster">
      <pc:chgData name="Libby Heasman" userId="b9dffacd-7b6c-4df1-a73b-206a6b4ea4d6" providerId="ADAL" clId="{ED865C71-2AE0-C542-8495-3C6ABC23AFE2}" dt="2021-07-12T04:51:03.246" v="1018" actId="2696"/>
      <pc:docMkLst>
        <pc:docMk/>
      </pc:docMkLst>
      <pc:sldChg chg="addSp delSp modSp add mod modClrScheme chgLayout modNotesTx">
        <pc:chgData name="Libby Heasman" userId="b9dffacd-7b6c-4df1-a73b-206a6b4ea4d6" providerId="ADAL" clId="{ED865C71-2AE0-C542-8495-3C6ABC23AFE2}" dt="2021-07-12T04:48:22.290" v="944" actId="6549"/>
        <pc:sldMkLst>
          <pc:docMk/>
          <pc:sldMk cId="868481990" sldId="341"/>
        </pc:sldMkLst>
        <pc:spChg chg="mod ord">
          <ac:chgData name="Libby Heasman" userId="b9dffacd-7b6c-4df1-a73b-206a6b4ea4d6" providerId="ADAL" clId="{ED865C71-2AE0-C542-8495-3C6ABC23AFE2}" dt="2021-07-12T04:45:54.819" v="843" actId="27636"/>
          <ac:spMkLst>
            <pc:docMk/>
            <pc:sldMk cId="868481990" sldId="341"/>
            <ac:spMk id="2" creationId="{00000000-0000-0000-0000-000000000000}"/>
          </ac:spMkLst>
        </pc:spChg>
        <pc:spChg chg="add del mod ord">
          <ac:chgData name="Libby Heasman" userId="b9dffacd-7b6c-4df1-a73b-206a6b4ea4d6" providerId="ADAL" clId="{ED865C71-2AE0-C542-8495-3C6ABC23AFE2}" dt="2021-07-12T04:45:58.572" v="844" actId="478"/>
          <ac:spMkLst>
            <pc:docMk/>
            <pc:sldMk cId="868481990" sldId="341"/>
            <ac:spMk id="12" creationId="{C9B473C0-019B-264E-8230-6B789AE7E0AC}"/>
          </ac:spMkLst>
        </pc:spChg>
        <pc:spChg chg="mod">
          <ac:chgData name="Libby Heasman" userId="b9dffacd-7b6c-4df1-a73b-206a6b4ea4d6" providerId="ADAL" clId="{ED865C71-2AE0-C542-8495-3C6ABC23AFE2}" dt="2021-07-12T04:46:06.234" v="845" actId="207"/>
          <ac:spMkLst>
            <pc:docMk/>
            <pc:sldMk cId="868481990" sldId="341"/>
            <ac:spMk id="44" creationId="{00000000-0000-0000-0000-000000000000}"/>
          </ac:spMkLst>
        </pc:spChg>
      </pc:sldChg>
      <pc:sldChg chg="modSp add mod">
        <pc:chgData name="Libby Heasman" userId="b9dffacd-7b6c-4df1-a73b-206a6b4ea4d6" providerId="ADAL" clId="{ED865C71-2AE0-C542-8495-3C6ABC23AFE2}" dt="2021-07-12T04:47:46.248" v="851" actId="207"/>
        <pc:sldMkLst>
          <pc:docMk/>
          <pc:sldMk cId="3254982720" sldId="342"/>
        </pc:sldMkLst>
        <pc:spChg chg="mod">
          <ac:chgData name="Libby Heasman" userId="b9dffacd-7b6c-4df1-a73b-206a6b4ea4d6" providerId="ADAL" clId="{ED865C71-2AE0-C542-8495-3C6ABC23AFE2}" dt="2021-07-12T04:43:35.766" v="841" actId="27636"/>
          <ac:spMkLst>
            <pc:docMk/>
            <pc:sldMk cId="3254982720" sldId="342"/>
            <ac:spMk id="2" creationId="{00000000-0000-0000-0000-000000000000}"/>
          </ac:spMkLst>
        </pc:spChg>
        <pc:spChg chg="mod">
          <ac:chgData name="Libby Heasman" userId="b9dffacd-7b6c-4df1-a73b-206a6b4ea4d6" providerId="ADAL" clId="{ED865C71-2AE0-C542-8495-3C6ABC23AFE2}" dt="2021-07-12T04:47:38.577" v="850" actId="207"/>
          <ac:spMkLst>
            <pc:docMk/>
            <pc:sldMk cId="3254982720" sldId="342"/>
            <ac:spMk id="38" creationId="{00000000-0000-0000-0000-000000000000}"/>
          </ac:spMkLst>
        </pc:spChg>
        <pc:spChg chg="mod">
          <ac:chgData name="Libby Heasman" userId="b9dffacd-7b6c-4df1-a73b-206a6b4ea4d6" providerId="ADAL" clId="{ED865C71-2AE0-C542-8495-3C6ABC23AFE2}" dt="2021-07-12T04:43:35.762" v="840" actId="27636"/>
          <ac:spMkLst>
            <pc:docMk/>
            <pc:sldMk cId="3254982720" sldId="342"/>
            <ac:spMk id="39" creationId="{00000000-0000-0000-0000-000000000000}"/>
          </ac:spMkLst>
        </pc:spChg>
        <pc:spChg chg="mod">
          <ac:chgData name="Libby Heasman" userId="b9dffacd-7b6c-4df1-a73b-206a6b4ea4d6" providerId="ADAL" clId="{ED865C71-2AE0-C542-8495-3C6ABC23AFE2}" dt="2021-07-12T04:47:46.248" v="851" actId="207"/>
          <ac:spMkLst>
            <pc:docMk/>
            <pc:sldMk cId="3254982720" sldId="342"/>
            <ac:spMk id="44" creationId="{00000000-0000-0000-0000-000000000000}"/>
          </ac:spMkLst>
        </pc:spChg>
      </pc:sldChg>
      <pc:sldChg chg="addSp delSp modSp add mod modClrScheme chgLayout">
        <pc:chgData name="Libby Heasman" userId="b9dffacd-7b6c-4df1-a73b-206a6b4ea4d6" providerId="ADAL" clId="{ED865C71-2AE0-C542-8495-3C6ABC23AFE2}" dt="2021-07-12T04:47:19.921" v="849" actId="1076"/>
        <pc:sldMkLst>
          <pc:docMk/>
          <pc:sldMk cId="3011693734" sldId="343"/>
        </pc:sldMkLst>
        <pc:spChg chg="mod ord">
          <ac:chgData name="Libby Heasman" userId="b9dffacd-7b6c-4df1-a73b-206a6b4ea4d6" providerId="ADAL" clId="{ED865C71-2AE0-C542-8495-3C6ABC23AFE2}" dt="2021-07-12T04:47:11.932" v="847" actId="27636"/>
          <ac:spMkLst>
            <pc:docMk/>
            <pc:sldMk cId="3011693734" sldId="343"/>
            <ac:spMk id="2" creationId="{00000000-0000-0000-0000-000000000000}"/>
          </ac:spMkLst>
        </pc:spChg>
        <pc:spChg chg="add del mod ord">
          <ac:chgData name="Libby Heasman" userId="b9dffacd-7b6c-4df1-a73b-206a6b4ea4d6" providerId="ADAL" clId="{ED865C71-2AE0-C542-8495-3C6ABC23AFE2}" dt="2021-07-12T04:47:16.818" v="848" actId="478"/>
          <ac:spMkLst>
            <pc:docMk/>
            <pc:sldMk cId="3011693734" sldId="343"/>
            <ac:spMk id="3" creationId="{AEE20B2A-7F63-0F49-80DC-E0ED0D050689}"/>
          </ac:spMkLst>
        </pc:spChg>
        <pc:picChg chg="mod">
          <ac:chgData name="Libby Heasman" userId="b9dffacd-7b6c-4df1-a73b-206a6b4ea4d6" providerId="ADAL" clId="{ED865C71-2AE0-C542-8495-3C6ABC23AFE2}" dt="2021-07-12T04:47:19.921" v="849" actId="1076"/>
          <ac:picMkLst>
            <pc:docMk/>
            <pc:sldMk cId="3011693734" sldId="343"/>
            <ac:picMk id="6" creationId="{00000000-0000-0000-0000-000000000000}"/>
          </ac:picMkLst>
        </pc:picChg>
      </pc:sldChg>
      <pc:sldChg chg="modSp add mod">
        <pc:chgData name="Libby Heasman" userId="b9dffacd-7b6c-4df1-a73b-206a6b4ea4d6" providerId="ADAL" clId="{ED865C71-2AE0-C542-8495-3C6ABC23AFE2}" dt="2021-07-12T04:43:35.692" v="839" actId="27636"/>
        <pc:sldMkLst>
          <pc:docMk/>
          <pc:sldMk cId="3503133741" sldId="347"/>
        </pc:sldMkLst>
        <pc:spChg chg="mod">
          <ac:chgData name="Libby Heasman" userId="b9dffacd-7b6c-4df1-a73b-206a6b4ea4d6" providerId="ADAL" clId="{ED865C71-2AE0-C542-8495-3C6ABC23AFE2}" dt="2021-07-12T04:43:35.692" v="839" actId="27636"/>
          <ac:spMkLst>
            <pc:docMk/>
            <pc:sldMk cId="3503133741" sldId="347"/>
            <ac:spMk id="2" creationId="{00000000-0000-0000-0000-000000000000}"/>
          </ac:spMkLst>
        </pc:spChg>
      </pc:sldChg>
      <pc:sldChg chg="del">
        <pc:chgData name="Libby Heasman" userId="b9dffacd-7b6c-4df1-a73b-206a6b4ea4d6" providerId="ADAL" clId="{ED865C71-2AE0-C542-8495-3C6ABC23AFE2}" dt="2021-07-12T03:55:52.056" v="834" actId="2696"/>
        <pc:sldMkLst>
          <pc:docMk/>
          <pc:sldMk cId="1343961152" sldId="369"/>
        </pc:sldMkLst>
      </pc:sldChg>
      <pc:sldChg chg="modSp mod">
        <pc:chgData name="Libby Heasman" userId="b9dffacd-7b6c-4df1-a73b-206a6b4ea4d6" providerId="ADAL" clId="{ED865C71-2AE0-C542-8495-3C6ABC23AFE2}" dt="2021-07-12T04:49:44.035" v="971" actId="20577"/>
        <pc:sldMkLst>
          <pc:docMk/>
          <pc:sldMk cId="489116721" sldId="373"/>
        </pc:sldMkLst>
        <pc:spChg chg="mod">
          <ac:chgData name="Libby Heasman" userId="b9dffacd-7b6c-4df1-a73b-206a6b4ea4d6" providerId="ADAL" clId="{ED865C71-2AE0-C542-8495-3C6ABC23AFE2}" dt="2021-07-12T04:49:44.035" v="971" actId="20577"/>
          <ac:spMkLst>
            <pc:docMk/>
            <pc:sldMk cId="489116721" sldId="373"/>
            <ac:spMk id="6" creationId="{00000000-0000-0000-0000-000000000000}"/>
          </ac:spMkLst>
        </pc:spChg>
      </pc:sldChg>
      <pc:sldChg chg="del">
        <pc:chgData name="Libby Heasman" userId="b9dffacd-7b6c-4df1-a73b-206a6b4ea4d6" providerId="ADAL" clId="{ED865C71-2AE0-C542-8495-3C6ABC23AFE2}" dt="2021-07-12T03:55:51.025" v="833" actId="2696"/>
        <pc:sldMkLst>
          <pc:docMk/>
          <pc:sldMk cId="2062375918" sldId="406"/>
        </pc:sldMkLst>
      </pc:sldChg>
      <pc:sldChg chg="del">
        <pc:chgData name="Libby Heasman" userId="b9dffacd-7b6c-4df1-a73b-206a6b4ea4d6" providerId="ADAL" clId="{ED865C71-2AE0-C542-8495-3C6ABC23AFE2}" dt="2021-07-12T03:55:52.959" v="835" actId="2696"/>
        <pc:sldMkLst>
          <pc:docMk/>
          <pc:sldMk cId="2066911436" sldId="407"/>
        </pc:sldMkLst>
      </pc:sldChg>
      <pc:sldChg chg="addSp delSp modSp mod modAnim modNotesTx">
        <pc:chgData name="Libby Heasman" userId="b9dffacd-7b6c-4df1-a73b-206a6b4ea4d6" providerId="ADAL" clId="{ED865C71-2AE0-C542-8495-3C6ABC23AFE2}" dt="2021-07-12T03:28:40.283" v="219" actId="20577"/>
        <pc:sldMkLst>
          <pc:docMk/>
          <pc:sldMk cId="1853339030" sldId="408"/>
        </pc:sldMkLst>
        <pc:spChg chg="mod">
          <ac:chgData name="Libby Heasman" userId="b9dffacd-7b6c-4df1-a73b-206a6b4ea4d6" providerId="ADAL" clId="{ED865C71-2AE0-C542-8495-3C6ABC23AFE2}" dt="2021-07-12T03:26:17.704" v="52" actId="20577"/>
          <ac:spMkLst>
            <pc:docMk/>
            <pc:sldMk cId="1853339030" sldId="408"/>
            <ac:spMk id="4" creationId="{00000000-0000-0000-0000-000000000000}"/>
          </ac:spMkLst>
        </pc:spChg>
        <pc:spChg chg="topLvl">
          <ac:chgData name="Libby Heasman" userId="b9dffacd-7b6c-4df1-a73b-206a6b4ea4d6" providerId="ADAL" clId="{ED865C71-2AE0-C542-8495-3C6ABC23AFE2}" dt="2021-07-12T03:27:38.423" v="123" actId="478"/>
          <ac:spMkLst>
            <pc:docMk/>
            <pc:sldMk cId="1853339030" sldId="408"/>
            <ac:spMk id="10" creationId="{E0389C89-7D6D-2642-B887-9EB0DA6EADB6}"/>
          </ac:spMkLst>
        </pc:spChg>
        <pc:spChg chg="topLvl">
          <ac:chgData name="Libby Heasman" userId="b9dffacd-7b6c-4df1-a73b-206a6b4ea4d6" providerId="ADAL" clId="{ED865C71-2AE0-C542-8495-3C6ABC23AFE2}" dt="2021-07-12T03:27:48.603" v="124" actId="165"/>
          <ac:spMkLst>
            <pc:docMk/>
            <pc:sldMk cId="1853339030" sldId="408"/>
            <ac:spMk id="11" creationId="{757E510E-463B-B946-BBA4-52D92D23E943}"/>
          </ac:spMkLst>
        </pc:spChg>
        <pc:spChg chg="topLvl">
          <ac:chgData name="Libby Heasman" userId="b9dffacd-7b6c-4df1-a73b-206a6b4ea4d6" providerId="ADAL" clId="{ED865C71-2AE0-C542-8495-3C6ABC23AFE2}" dt="2021-07-12T03:27:35.869" v="122" actId="478"/>
          <ac:spMkLst>
            <pc:docMk/>
            <pc:sldMk cId="1853339030" sldId="408"/>
            <ac:spMk id="13" creationId="{497A3C62-FC95-DA47-A5F7-30C675CBEB90}"/>
          </ac:spMkLst>
        </pc:spChg>
        <pc:spChg chg="del topLvl">
          <ac:chgData name="Libby Heasman" userId="b9dffacd-7b6c-4df1-a73b-206a6b4ea4d6" providerId="ADAL" clId="{ED865C71-2AE0-C542-8495-3C6ABC23AFE2}" dt="2021-07-12T03:27:35.869" v="122" actId="478"/>
          <ac:spMkLst>
            <pc:docMk/>
            <pc:sldMk cId="1853339030" sldId="408"/>
            <ac:spMk id="14" creationId="{1E0C8BA9-F603-084E-9D58-D1427ED82F28}"/>
          </ac:spMkLst>
        </pc:spChg>
        <pc:spChg chg="del topLvl">
          <ac:chgData name="Libby Heasman" userId="b9dffacd-7b6c-4df1-a73b-206a6b4ea4d6" providerId="ADAL" clId="{ED865C71-2AE0-C542-8495-3C6ABC23AFE2}" dt="2021-07-12T03:27:38.423" v="123" actId="478"/>
          <ac:spMkLst>
            <pc:docMk/>
            <pc:sldMk cId="1853339030" sldId="408"/>
            <ac:spMk id="19" creationId="{F44C5E7B-0E08-FC49-A75F-4ABC8C684294}"/>
          </ac:spMkLst>
        </pc:spChg>
        <pc:spChg chg="mod topLvl">
          <ac:chgData name="Libby Heasman" userId="b9dffacd-7b6c-4df1-a73b-206a6b4ea4d6" providerId="ADAL" clId="{ED865C71-2AE0-C542-8495-3C6ABC23AFE2}" dt="2021-07-12T03:28:40.283" v="219" actId="20577"/>
          <ac:spMkLst>
            <pc:docMk/>
            <pc:sldMk cId="1853339030" sldId="408"/>
            <ac:spMk id="20" creationId="{20FDAC58-F9F9-8840-B16A-0F3BF38F6EEC}"/>
          </ac:spMkLst>
        </pc:spChg>
        <pc:grpChg chg="add del">
          <ac:chgData name="Libby Heasman" userId="b9dffacd-7b6c-4df1-a73b-206a6b4ea4d6" providerId="ADAL" clId="{ED865C71-2AE0-C542-8495-3C6ABC23AFE2}" dt="2021-07-12T03:27:35.869" v="122" actId="478"/>
          <ac:grpSpMkLst>
            <pc:docMk/>
            <pc:sldMk cId="1853339030" sldId="408"/>
            <ac:grpSpMk id="3" creationId="{AA46AEEA-C90E-354B-A160-1A4BDBF5F68B}"/>
          </ac:grpSpMkLst>
        </pc:grpChg>
        <pc:grpChg chg="del">
          <ac:chgData name="Libby Heasman" userId="b9dffacd-7b6c-4df1-a73b-206a6b4ea4d6" providerId="ADAL" clId="{ED865C71-2AE0-C542-8495-3C6ABC23AFE2}" dt="2021-07-12T03:27:38.423" v="123" actId="478"/>
          <ac:grpSpMkLst>
            <pc:docMk/>
            <pc:sldMk cId="1853339030" sldId="408"/>
            <ac:grpSpMk id="5" creationId="{4F87B34E-6F6A-2246-A602-169606F4F9AA}"/>
          </ac:grpSpMkLst>
        </pc:grpChg>
        <pc:grpChg chg="del">
          <ac:chgData name="Libby Heasman" userId="b9dffacd-7b6c-4df1-a73b-206a6b4ea4d6" providerId="ADAL" clId="{ED865C71-2AE0-C542-8495-3C6ABC23AFE2}" dt="2021-07-12T03:27:48.603" v="124" actId="165"/>
          <ac:grpSpMkLst>
            <pc:docMk/>
            <pc:sldMk cId="1853339030" sldId="408"/>
            <ac:grpSpMk id="6" creationId="{3AFEBF2C-16E7-E049-BAD6-B82D2508CBF7}"/>
          </ac:grpSpMkLst>
        </pc:grpChg>
      </pc:sldChg>
      <pc:sldChg chg="del ord">
        <pc:chgData name="Libby Heasman" userId="b9dffacd-7b6c-4df1-a73b-206a6b4ea4d6" providerId="ADAL" clId="{ED865C71-2AE0-C542-8495-3C6ABC23AFE2}" dt="2021-07-12T03:28:49.768" v="220" actId="2696"/>
        <pc:sldMkLst>
          <pc:docMk/>
          <pc:sldMk cId="1705505489" sldId="409"/>
        </pc:sldMkLst>
      </pc:sldChg>
      <pc:sldChg chg="modSp mod">
        <pc:chgData name="Libby Heasman" userId="b9dffacd-7b6c-4df1-a73b-206a6b4ea4d6" providerId="ADAL" clId="{ED865C71-2AE0-C542-8495-3C6ABC23AFE2}" dt="2021-07-12T03:51:14.726" v="799" actId="27636"/>
        <pc:sldMkLst>
          <pc:docMk/>
          <pc:sldMk cId="2869983975" sldId="412"/>
        </pc:sldMkLst>
        <pc:spChg chg="mod">
          <ac:chgData name="Libby Heasman" userId="b9dffacd-7b6c-4df1-a73b-206a6b4ea4d6" providerId="ADAL" clId="{ED865C71-2AE0-C542-8495-3C6ABC23AFE2}" dt="2021-07-12T03:51:14.726" v="799" actId="27636"/>
          <ac:spMkLst>
            <pc:docMk/>
            <pc:sldMk cId="2869983975" sldId="412"/>
            <ac:spMk id="4" creationId="{00000000-0000-0000-0000-000000000000}"/>
          </ac:spMkLst>
        </pc:spChg>
      </pc:sldChg>
      <pc:sldChg chg="modSp mod modClrScheme chgLayout">
        <pc:chgData name="Libby Heasman" userId="b9dffacd-7b6c-4df1-a73b-206a6b4ea4d6" providerId="ADAL" clId="{ED865C71-2AE0-C542-8495-3C6ABC23AFE2}" dt="2021-07-12T03:53:33.931" v="808" actId="27636"/>
        <pc:sldMkLst>
          <pc:docMk/>
          <pc:sldMk cId="2150119754" sldId="413"/>
        </pc:sldMkLst>
        <pc:spChg chg="mod ord">
          <ac:chgData name="Libby Heasman" userId="b9dffacd-7b6c-4df1-a73b-206a6b4ea4d6" providerId="ADAL" clId="{ED865C71-2AE0-C542-8495-3C6ABC23AFE2}" dt="2021-07-12T03:53:33.931" v="808" actId="27636"/>
          <ac:spMkLst>
            <pc:docMk/>
            <pc:sldMk cId="2150119754" sldId="413"/>
            <ac:spMk id="2" creationId="{00000000-0000-0000-0000-000000000000}"/>
          </ac:spMkLst>
        </pc:spChg>
        <pc:spChg chg="mod ord">
          <ac:chgData name="Libby Heasman" userId="b9dffacd-7b6c-4df1-a73b-206a6b4ea4d6" providerId="ADAL" clId="{ED865C71-2AE0-C542-8495-3C6ABC23AFE2}" dt="2021-07-12T03:53:33.681" v="801" actId="700"/>
          <ac:spMkLst>
            <pc:docMk/>
            <pc:sldMk cId="2150119754" sldId="413"/>
            <ac:spMk id="4" creationId="{00000000-0000-0000-0000-000000000000}"/>
          </ac:spMkLst>
        </pc:spChg>
      </pc:sldChg>
      <pc:sldChg chg="modSp mod modClrScheme chgLayout">
        <pc:chgData name="Libby Heasman" userId="b9dffacd-7b6c-4df1-a73b-206a6b4ea4d6" providerId="ADAL" clId="{ED865C71-2AE0-C542-8495-3C6ABC23AFE2}" dt="2021-07-12T03:55:22.317" v="831" actId="14100"/>
        <pc:sldMkLst>
          <pc:docMk/>
          <pc:sldMk cId="900818094" sldId="414"/>
        </pc:sldMkLst>
        <pc:spChg chg="mod ord">
          <ac:chgData name="Libby Heasman" userId="b9dffacd-7b6c-4df1-a73b-206a6b4ea4d6" providerId="ADAL" clId="{ED865C71-2AE0-C542-8495-3C6ABC23AFE2}" dt="2021-07-12T03:53:33.925" v="807" actId="27636"/>
          <ac:spMkLst>
            <pc:docMk/>
            <pc:sldMk cId="900818094" sldId="414"/>
            <ac:spMk id="2" creationId="{00000000-0000-0000-0000-000000000000}"/>
          </ac:spMkLst>
        </pc:spChg>
        <pc:spChg chg="mod ord">
          <ac:chgData name="Libby Heasman" userId="b9dffacd-7b6c-4df1-a73b-206a6b4ea4d6" providerId="ADAL" clId="{ED865C71-2AE0-C542-8495-3C6ABC23AFE2}" dt="2021-07-12T03:55:22.317" v="831" actId="14100"/>
          <ac:spMkLst>
            <pc:docMk/>
            <pc:sldMk cId="900818094" sldId="414"/>
            <ac:spMk id="4" creationId="{00000000-0000-0000-0000-000000000000}"/>
          </ac:spMkLst>
        </pc:spChg>
      </pc:sldChg>
      <pc:sldChg chg="modSp mod modClrScheme chgLayout">
        <pc:chgData name="Libby Heasman" userId="b9dffacd-7b6c-4df1-a73b-206a6b4ea4d6" providerId="ADAL" clId="{ED865C71-2AE0-C542-8495-3C6ABC23AFE2}" dt="2021-07-12T03:54:33.006" v="822" actId="27636"/>
        <pc:sldMkLst>
          <pc:docMk/>
          <pc:sldMk cId="83146921" sldId="415"/>
        </pc:sldMkLst>
        <pc:spChg chg="mod ord">
          <ac:chgData name="Libby Heasman" userId="b9dffacd-7b6c-4df1-a73b-206a6b4ea4d6" providerId="ADAL" clId="{ED865C71-2AE0-C542-8495-3C6ABC23AFE2}" dt="2021-07-12T03:53:33.904" v="805" actId="27636"/>
          <ac:spMkLst>
            <pc:docMk/>
            <pc:sldMk cId="83146921" sldId="415"/>
            <ac:spMk id="2" creationId="{00000000-0000-0000-0000-000000000000}"/>
          </ac:spMkLst>
        </pc:spChg>
        <pc:spChg chg="mod ord">
          <ac:chgData name="Libby Heasman" userId="b9dffacd-7b6c-4df1-a73b-206a6b4ea4d6" providerId="ADAL" clId="{ED865C71-2AE0-C542-8495-3C6ABC23AFE2}" dt="2021-07-12T03:54:33.006" v="822" actId="27636"/>
          <ac:spMkLst>
            <pc:docMk/>
            <pc:sldMk cId="83146921" sldId="415"/>
            <ac:spMk id="4" creationId="{00000000-0000-0000-0000-000000000000}"/>
          </ac:spMkLst>
        </pc:spChg>
      </pc:sldChg>
      <pc:sldChg chg="addSp delSp modSp mod modClrScheme chgLayout">
        <pc:chgData name="Libby Heasman" userId="b9dffacd-7b6c-4df1-a73b-206a6b4ea4d6" providerId="ADAL" clId="{ED865C71-2AE0-C542-8495-3C6ABC23AFE2}" dt="2021-07-12T03:54:55.596" v="826" actId="139"/>
        <pc:sldMkLst>
          <pc:docMk/>
          <pc:sldMk cId="1145333482" sldId="416"/>
        </pc:sldMkLst>
        <pc:spChg chg="mod ord">
          <ac:chgData name="Libby Heasman" userId="b9dffacd-7b6c-4df1-a73b-206a6b4ea4d6" providerId="ADAL" clId="{ED865C71-2AE0-C542-8495-3C6ABC23AFE2}" dt="2021-07-12T03:53:33.890" v="803" actId="27636"/>
          <ac:spMkLst>
            <pc:docMk/>
            <pc:sldMk cId="1145333482" sldId="416"/>
            <ac:spMk id="2" creationId="{00000000-0000-0000-0000-000000000000}"/>
          </ac:spMkLst>
        </pc:spChg>
        <pc:spChg chg="mod ord">
          <ac:chgData name="Libby Heasman" userId="b9dffacd-7b6c-4df1-a73b-206a6b4ea4d6" providerId="ADAL" clId="{ED865C71-2AE0-C542-8495-3C6ABC23AFE2}" dt="2021-07-12T03:54:55.596" v="826" actId="139"/>
          <ac:spMkLst>
            <pc:docMk/>
            <pc:sldMk cId="1145333482" sldId="416"/>
            <ac:spMk id="4" creationId="{00000000-0000-0000-0000-000000000000}"/>
          </ac:spMkLst>
        </pc:spChg>
        <pc:spChg chg="add del mod">
          <ac:chgData name="Libby Heasman" userId="b9dffacd-7b6c-4df1-a73b-206a6b4ea4d6" providerId="ADAL" clId="{ED865C71-2AE0-C542-8495-3C6ABC23AFE2}" dt="2021-07-12T03:54:47.475" v="825"/>
          <ac:spMkLst>
            <pc:docMk/>
            <pc:sldMk cId="1145333482" sldId="416"/>
            <ac:spMk id="6" creationId="{C69F8658-289F-874A-A550-29A82A79C75E}"/>
          </ac:spMkLst>
        </pc:spChg>
      </pc:sldChg>
      <pc:sldChg chg="modSp mod modClrScheme chgLayout">
        <pc:chgData name="Libby Heasman" userId="b9dffacd-7b6c-4df1-a73b-206a6b4ea4d6" providerId="ADAL" clId="{ED865C71-2AE0-C542-8495-3C6ABC23AFE2}" dt="2021-07-12T03:55:02.631" v="827" actId="139"/>
        <pc:sldMkLst>
          <pc:docMk/>
          <pc:sldMk cId="542455097" sldId="417"/>
        </pc:sldMkLst>
        <pc:spChg chg="mod ord">
          <ac:chgData name="Libby Heasman" userId="b9dffacd-7b6c-4df1-a73b-206a6b4ea4d6" providerId="ADAL" clId="{ED865C71-2AE0-C542-8495-3C6ABC23AFE2}" dt="2021-07-12T03:53:33.769" v="802" actId="27636"/>
          <ac:spMkLst>
            <pc:docMk/>
            <pc:sldMk cId="542455097" sldId="417"/>
            <ac:spMk id="2" creationId="{00000000-0000-0000-0000-000000000000}"/>
          </ac:spMkLst>
        </pc:spChg>
        <pc:spChg chg="mod ord">
          <ac:chgData name="Libby Heasman" userId="b9dffacd-7b6c-4df1-a73b-206a6b4ea4d6" providerId="ADAL" clId="{ED865C71-2AE0-C542-8495-3C6ABC23AFE2}" dt="2021-07-12T03:55:02.631" v="827" actId="139"/>
          <ac:spMkLst>
            <pc:docMk/>
            <pc:sldMk cId="542455097" sldId="417"/>
            <ac:spMk id="4" creationId="{00000000-0000-0000-0000-000000000000}"/>
          </ac:spMkLst>
        </pc:spChg>
      </pc:sldChg>
      <pc:sldChg chg="addSp delSp">
        <pc:chgData name="Libby Heasman" userId="b9dffacd-7b6c-4df1-a73b-206a6b4ea4d6" providerId="ADAL" clId="{ED865C71-2AE0-C542-8495-3C6ABC23AFE2}" dt="2021-07-12T03:47:13.097" v="774"/>
        <pc:sldMkLst>
          <pc:docMk/>
          <pc:sldMk cId="2273546404" sldId="418"/>
        </pc:sldMkLst>
        <pc:picChg chg="add del">
          <ac:chgData name="Libby Heasman" userId="b9dffacd-7b6c-4df1-a73b-206a6b4ea4d6" providerId="ADAL" clId="{ED865C71-2AE0-C542-8495-3C6ABC23AFE2}" dt="2021-07-12T03:47:13.097" v="774"/>
          <ac:picMkLst>
            <pc:docMk/>
            <pc:sldMk cId="2273546404" sldId="418"/>
            <ac:picMk id="1026" creationId="{E4D79BB3-9A3C-FF48-BDF0-0AE34C833D94}"/>
          </ac:picMkLst>
        </pc:picChg>
      </pc:sldChg>
      <pc:sldChg chg="addSp delSp modSp mod modShow chgLayout">
        <pc:chgData name="Libby Heasman" userId="b9dffacd-7b6c-4df1-a73b-206a6b4ea4d6" providerId="ADAL" clId="{ED865C71-2AE0-C542-8495-3C6ABC23AFE2}" dt="2021-07-12T03:51:14.653" v="793" actId="27636"/>
        <pc:sldMkLst>
          <pc:docMk/>
          <pc:sldMk cId="166947482" sldId="419"/>
        </pc:sldMkLst>
        <pc:spChg chg="mod ord">
          <ac:chgData name="Libby Heasman" userId="b9dffacd-7b6c-4df1-a73b-206a6b4ea4d6" providerId="ADAL" clId="{ED865C71-2AE0-C542-8495-3C6ABC23AFE2}" dt="2021-07-12T03:51:14.653" v="793" actId="27636"/>
          <ac:spMkLst>
            <pc:docMk/>
            <pc:sldMk cId="166947482" sldId="419"/>
            <ac:spMk id="2" creationId="{00000000-0000-0000-0000-000000000000}"/>
          </ac:spMkLst>
        </pc:spChg>
        <pc:spChg chg="del">
          <ac:chgData name="Libby Heasman" userId="b9dffacd-7b6c-4df1-a73b-206a6b4ea4d6" providerId="ADAL" clId="{ED865C71-2AE0-C542-8495-3C6ABC23AFE2}" dt="2021-07-12T03:47:37.579" v="777" actId="6264"/>
          <ac:spMkLst>
            <pc:docMk/>
            <pc:sldMk cId="166947482" sldId="419"/>
            <ac:spMk id="3" creationId="{00000000-0000-0000-0000-000000000000}"/>
          </ac:spMkLst>
        </pc:spChg>
        <pc:spChg chg="add del mod">
          <ac:chgData name="Libby Heasman" userId="b9dffacd-7b6c-4df1-a73b-206a6b4ea4d6" providerId="ADAL" clId="{ED865C71-2AE0-C542-8495-3C6ABC23AFE2}" dt="2021-07-12T03:47:37.579" v="777" actId="6264"/>
          <ac:spMkLst>
            <pc:docMk/>
            <pc:sldMk cId="166947482" sldId="419"/>
            <ac:spMk id="4" creationId="{C295EA59-1F8F-8F4C-82CF-BECAAF9E3BCB}"/>
          </ac:spMkLst>
        </pc:spChg>
        <pc:spChg chg="add del mod">
          <ac:chgData name="Libby Heasman" userId="b9dffacd-7b6c-4df1-a73b-206a6b4ea4d6" providerId="ADAL" clId="{ED865C71-2AE0-C542-8495-3C6ABC23AFE2}" dt="2021-07-12T03:47:37.579" v="777" actId="6264"/>
          <ac:spMkLst>
            <pc:docMk/>
            <pc:sldMk cId="166947482" sldId="419"/>
            <ac:spMk id="5" creationId="{32C8465F-A8A4-7A45-8468-34F073204C25}"/>
          </ac:spMkLst>
        </pc:spChg>
        <pc:spChg chg="add mod ord">
          <ac:chgData name="Libby Heasman" userId="b9dffacd-7b6c-4df1-a73b-206a6b4ea4d6" providerId="ADAL" clId="{ED865C71-2AE0-C542-8495-3C6ABC23AFE2}" dt="2021-07-12T03:51:14.394" v="787"/>
          <ac:spMkLst>
            <pc:docMk/>
            <pc:sldMk cId="166947482" sldId="419"/>
            <ac:spMk id="6" creationId="{CD149397-9850-DC43-8818-EE268A774342}"/>
          </ac:spMkLst>
        </pc:spChg>
        <pc:spChg chg="mod ord">
          <ac:chgData name="Libby Heasman" userId="b9dffacd-7b6c-4df1-a73b-206a6b4ea4d6" providerId="ADAL" clId="{ED865C71-2AE0-C542-8495-3C6ABC23AFE2}" dt="2021-07-12T03:51:14.394" v="787"/>
          <ac:spMkLst>
            <pc:docMk/>
            <pc:sldMk cId="166947482" sldId="419"/>
            <ac:spMk id="7" creationId="{00000000-0000-0000-0000-000000000000}"/>
          </ac:spMkLst>
        </pc:spChg>
        <pc:picChg chg="mod ord">
          <ac:chgData name="Libby Heasman" userId="b9dffacd-7b6c-4df1-a73b-206a6b4ea4d6" providerId="ADAL" clId="{ED865C71-2AE0-C542-8495-3C6ABC23AFE2}" dt="2021-07-12T03:47:37.579" v="777" actId="6264"/>
          <ac:picMkLst>
            <pc:docMk/>
            <pc:sldMk cId="166947482" sldId="419"/>
            <ac:picMk id="10" creationId="{00000000-0000-0000-0000-000000000000}"/>
          </ac:picMkLst>
        </pc:picChg>
        <pc:picChg chg="add del">
          <ac:chgData name="Libby Heasman" userId="b9dffacd-7b6c-4df1-a73b-206a6b4ea4d6" providerId="ADAL" clId="{ED865C71-2AE0-C542-8495-3C6ABC23AFE2}" dt="2021-07-12T03:48:22.728" v="778" actId="478"/>
          <ac:picMkLst>
            <pc:docMk/>
            <pc:sldMk cId="166947482" sldId="419"/>
            <ac:picMk id="2050" creationId="{AC5C6DCD-8B63-7841-AAB1-0310F6FCDF71}"/>
          </ac:picMkLst>
        </pc:picChg>
        <pc:picChg chg="add del mod">
          <ac:chgData name="Libby Heasman" userId="b9dffacd-7b6c-4df1-a73b-206a6b4ea4d6" providerId="ADAL" clId="{ED865C71-2AE0-C542-8495-3C6ABC23AFE2}" dt="2021-07-12T03:48:38.601" v="782" actId="478"/>
          <ac:picMkLst>
            <pc:docMk/>
            <pc:sldMk cId="166947482" sldId="419"/>
            <ac:picMk id="2052" creationId="{46805AA6-1CDA-E34E-901B-85FADAD6AFFF}"/>
          </ac:picMkLst>
        </pc:picChg>
      </pc:sldChg>
      <pc:sldChg chg="modSp mod">
        <pc:chgData name="Libby Heasman" userId="b9dffacd-7b6c-4df1-a73b-206a6b4ea4d6" providerId="ADAL" clId="{ED865C71-2AE0-C542-8495-3C6ABC23AFE2}" dt="2021-07-12T03:51:14.640" v="792" actId="27636"/>
        <pc:sldMkLst>
          <pc:docMk/>
          <pc:sldMk cId="4082620565" sldId="420"/>
        </pc:sldMkLst>
        <pc:spChg chg="mod">
          <ac:chgData name="Libby Heasman" userId="b9dffacd-7b6c-4df1-a73b-206a6b4ea4d6" providerId="ADAL" clId="{ED865C71-2AE0-C542-8495-3C6ABC23AFE2}" dt="2021-07-12T03:51:14.640" v="792" actId="27636"/>
          <ac:spMkLst>
            <pc:docMk/>
            <pc:sldMk cId="4082620565" sldId="420"/>
            <ac:spMk id="2" creationId="{00000000-0000-0000-0000-000000000000}"/>
          </ac:spMkLst>
        </pc:spChg>
        <pc:spChg chg="mod">
          <ac:chgData name="Libby Heasman" userId="b9dffacd-7b6c-4df1-a73b-206a6b4ea4d6" providerId="ADAL" clId="{ED865C71-2AE0-C542-8495-3C6ABC23AFE2}" dt="2021-07-12T03:51:14.394" v="787"/>
          <ac:spMkLst>
            <pc:docMk/>
            <pc:sldMk cId="4082620565" sldId="420"/>
            <ac:spMk id="7" creationId="{00000000-0000-0000-0000-000000000000}"/>
          </ac:spMkLst>
        </pc:spChg>
      </pc:sldChg>
      <pc:sldChg chg="modSp mod">
        <pc:chgData name="Libby Heasman" userId="b9dffacd-7b6c-4df1-a73b-206a6b4ea4d6" providerId="ADAL" clId="{ED865C71-2AE0-C542-8495-3C6ABC23AFE2}" dt="2021-07-12T03:51:14.632" v="791" actId="27636"/>
        <pc:sldMkLst>
          <pc:docMk/>
          <pc:sldMk cId="1921662418" sldId="421"/>
        </pc:sldMkLst>
        <pc:spChg chg="mod">
          <ac:chgData name="Libby Heasman" userId="b9dffacd-7b6c-4df1-a73b-206a6b4ea4d6" providerId="ADAL" clId="{ED865C71-2AE0-C542-8495-3C6ABC23AFE2}" dt="2021-07-12T03:51:14.632" v="791" actId="27636"/>
          <ac:spMkLst>
            <pc:docMk/>
            <pc:sldMk cId="1921662418" sldId="421"/>
            <ac:spMk id="2" creationId="{00000000-0000-0000-0000-000000000000}"/>
          </ac:spMkLst>
        </pc:spChg>
        <pc:spChg chg="mod">
          <ac:chgData name="Libby Heasman" userId="b9dffacd-7b6c-4df1-a73b-206a6b4ea4d6" providerId="ADAL" clId="{ED865C71-2AE0-C542-8495-3C6ABC23AFE2}" dt="2021-07-12T03:51:14.394" v="787"/>
          <ac:spMkLst>
            <pc:docMk/>
            <pc:sldMk cId="1921662418" sldId="421"/>
            <ac:spMk id="3" creationId="{00000000-0000-0000-0000-000000000000}"/>
          </ac:spMkLst>
        </pc:spChg>
        <pc:spChg chg="mod">
          <ac:chgData name="Libby Heasman" userId="b9dffacd-7b6c-4df1-a73b-206a6b4ea4d6" providerId="ADAL" clId="{ED865C71-2AE0-C542-8495-3C6ABC23AFE2}" dt="2021-07-12T03:51:14.394" v="787"/>
          <ac:spMkLst>
            <pc:docMk/>
            <pc:sldMk cId="1921662418" sldId="421"/>
            <ac:spMk id="7" creationId="{00000000-0000-0000-0000-000000000000}"/>
          </ac:spMkLst>
        </pc:spChg>
      </pc:sldChg>
      <pc:sldChg chg="modSp mod">
        <pc:chgData name="Libby Heasman" userId="b9dffacd-7b6c-4df1-a73b-206a6b4ea4d6" providerId="ADAL" clId="{ED865C71-2AE0-C542-8495-3C6ABC23AFE2}" dt="2021-07-12T03:55:43.066" v="832" actId="207"/>
        <pc:sldMkLst>
          <pc:docMk/>
          <pc:sldMk cId="3472747132" sldId="422"/>
        </pc:sldMkLst>
        <pc:spChg chg="mod">
          <ac:chgData name="Libby Heasman" userId="b9dffacd-7b6c-4df1-a73b-206a6b4ea4d6" providerId="ADAL" clId="{ED865C71-2AE0-C542-8495-3C6ABC23AFE2}" dt="2021-07-12T03:51:14.609" v="790" actId="27636"/>
          <ac:spMkLst>
            <pc:docMk/>
            <pc:sldMk cId="3472747132" sldId="422"/>
            <ac:spMk id="2" creationId="{00000000-0000-0000-0000-000000000000}"/>
          </ac:spMkLst>
        </pc:spChg>
        <pc:spChg chg="mod">
          <ac:chgData name="Libby Heasman" userId="b9dffacd-7b6c-4df1-a73b-206a6b4ea4d6" providerId="ADAL" clId="{ED865C71-2AE0-C542-8495-3C6ABC23AFE2}" dt="2021-07-12T03:55:43.066" v="832" actId="207"/>
          <ac:spMkLst>
            <pc:docMk/>
            <pc:sldMk cId="3472747132" sldId="422"/>
            <ac:spMk id="5" creationId="{00000000-0000-0000-0000-000000000000}"/>
          </ac:spMkLst>
        </pc:spChg>
        <pc:spChg chg="mod">
          <ac:chgData name="Libby Heasman" userId="b9dffacd-7b6c-4df1-a73b-206a6b4ea4d6" providerId="ADAL" clId="{ED865C71-2AE0-C542-8495-3C6ABC23AFE2}" dt="2021-07-12T03:51:14.394" v="787"/>
          <ac:spMkLst>
            <pc:docMk/>
            <pc:sldMk cId="3472747132" sldId="422"/>
            <ac:spMk id="7" creationId="{00000000-0000-0000-0000-000000000000}"/>
          </ac:spMkLst>
        </pc:spChg>
      </pc:sldChg>
      <pc:sldChg chg="modSp mod">
        <pc:chgData name="Libby Heasman" userId="b9dffacd-7b6c-4df1-a73b-206a6b4ea4d6" providerId="ADAL" clId="{ED865C71-2AE0-C542-8495-3C6ABC23AFE2}" dt="2021-07-12T03:51:14.587" v="789" actId="27636"/>
        <pc:sldMkLst>
          <pc:docMk/>
          <pc:sldMk cId="2727876271" sldId="423"/>
        </pc:sldMkLst>
        <pc:spChg chg="mod">
          <ac:chgData name="Libby Heasman" userId="b9dffacd-7b6c-4df1-a73b-206a6b4ea4d6" providerId="ADAL" clId="{ED865C71-2AE0-C542-8495-3C6ABC23AFE2}" dt="2021-07-12T03:51:14.587" v="789" actId="27636"/>
          <ac:spMkLst>
            <pc:docMk/>
            <pc:sldMk cId="2727876271" sldId="423"/>
            <ac:spMk id="2" creationId="{00000000-0000-0000-0000-000000000000}"/>
          </ac:spMkLst>
        </pc:spChg>
        <pc:spChg chg="mod">
          <ac:chgData name="Libby Heasman" userId="b9dffacd-7b6c-4df1-a73b-206a6b4ea4d6" providerId="ADAL" clId="{ED865C71-2AE0-C542-8495-3C6ABC23AFE2}" dt="2021-07-12T03:40:56.618" v="478" actId="20577"/>
          <ac:spMkLst>
            <pc:docMk/>
            <pc:sldMk cId="2727876271" sldId="423"/>
            <ac:spMk id="7" creationId="{00000000-0000-0000-0000-000000000000}"/>
          </ac:spMkLst>
        </pc:spChg>
      </pc:sldChg>
      <pc:sldChg chg="modSp mod">
        <pc:chgData name="Libby Heasman" userId="b9dffacd-7b6c-4df1-a73b-206a6b4ea4d6" providerId="ADAL" clId="{ED865C71-2AE0-C542-8495-3C6ABC23AFE2}" dt="2021-07-12T03:51:14.580" v="788" actId="27636"/>
        <pc:sldMkLst>
          <pc:docMk/>
          <pc:sldMk cId="2565928070" sldId="424"/>
        </pc:sldMkLst>
        <pc:spChg chg="mod">
          <ac:chgData name="Libby Heasman" userId="b9dffacd-7b6c-4df1-a73b-206a6b4ea4d6" providerId="ADAL" clId="{ED865C71-2AE0-C542-8495-3C6ABC23AFE2}" dt="2021-07-12T03:51:14.580" v="788" actId="27636"/>
          <ac:spMkLst>
            <pc:docMk/>
            <pc:sldMk cId="2565928070" sldId="424"/>
            <ac:spMk id="2" creationId="{00000000-0000-0000-0000-000000000000}"/>
          </ac:spMkLst>
        </pc:spChg>
      </pc:sldChg>
      <pc:sldMasterChg chg="del delSldLayout modSldLayout">
        <pc:chgData name="Libby Heasman" userId="b9dffacd-7b6c-4df1-a73b-206a6b4ea4d6" providerId="ADAL" clId="{ED865C71-2AE0-C542-8495-3C6ABC23AFE2}" dt="2021-07-12T04:50:48.927" v="1016" actId="2696"/>
        <pc:sldMasterMkLst>
          <pc:docMk/>
          <pc:sldMasterMk cId="3613787983" sldId="2147483773"/>
        </pc:sldMasterMkLst>
        <pc:sldLayoutChg chg="del">
          <pc:chgData name="Libby Heasman" userId="b9dffacd-7b6c-4df1-a73b-206a6b4ea4d6" providerId="ADAL" clId="{ED865C71-2AE0-C542-8495-3C6ABC23AFE2}" dt="2021-07-12T04:50:48.420" v="982" actId="2696"/>
          <pc:sldLayoutMkLst>
            <pc:docMk/>
            <pc:sldMasterMk cId="3613787983" sldId="2147483773"/>
            <pc:sldLayoutMk cId="4054683143" sldId="2147483774"/>
          </pc:sldLayoutMkLst>
        </pc:sldLayoutChg>
        <pc:sldLayoutChg chg="del">
          <pc:chgData name="Libby Heasman" userId="b9dffacd-7b6c-4df1-a73b-206a6b4ea4d6" providerId="ADAL" clId="{ED865C71-2AE0-C542-8495-3C6ABC23AFE2}" dt="2021-07-12T04:50:48.464" v="983" actId="2696"/>
          <pc:sldLayoutMkLst>
            <pc:docMk/>
            <pc:sldMasterMk cId="3613787983" sldId="2147483773"/>
            <pc:sldLayoutMk cId="1842645994" sldId="2147483775"/>
          </pc:sldLayoutMkLst>
        </pc:sldLayoutChg>
        <pc:sldLayoutChg chg="del">
          <pc:chgData name="Libby Heasman" userId="b9dffacd-7b6c-4df1-a73b-206a6b4ea4d6" providerId="ADAL" clId="{ED865C71-2AE0-C542-8495-3C6ABC23AFE2}" dt="2021-07-12T04:50:48.466" v="984" actId="2696"/>
          <pc:sldLayoutMkLst>
            <pc:docMk/>
            <pc:sldMasterMk cId="3613787983" sldId="2147483773"/>
            <pc:sldLayoutMk cId="1428427272" sldId="2147483776"/>
          </pc:sldLayoutMkLst>
        </pc:sldLayoutChg>
        <pc:sldLayoutChg chg="del">
          <pc:chgData name="Libby Heasman" userId="b9dffacd-7b6c-4df1-a73b-206a6b4ea4d6" providerId="ADAL" clId="{ED865C71-2AE0-C542-8495-3C6ABC23AFE2}" dt="2021-07-12T04:50:48.468" v="985" actId="2696"/>
          <pc:sldLayoutMkLst>
            <pc:docMk/>
            <pc:sldMasterMk cId="3613787983" sldId="2147483773"/>
            <pc:sldLayoutMk cId="2374506835" sldId="2147483777"/>
          </pc:sldLayoutMkLst>
        </pc:sldLayoutChg>
        <pc:sldLayoutChg chg="del">
          <pc:chgData name="Libby Heasman" userId="b9dffacd-7b6c-4df1-a73b-206a6b4ea4d6" providerId="ADAL" clId="{ED865C71-2AE0-C542-8495-3C6ABC23AFE2}" dt="2021-07-12T04:50:48.509" v="986" actId="2696"/>
          <pc:sldLayoutMkLst>
            <pc:docMk/>
            <pc:sldMasterMk cId="3613787983" sldId="2147483773"/>
            <pc:sldLayoutMk cId="2721942343" sldId="2147483778"/>
          </pc:sldLayoutMkLst>
        </pc:sldLayoutChg>
        <pc:sldLayoutChg chg="del">
          <pc:chgData name="Libby Heasman" userId="b9dffacd-7b6c-4df1-a73b-206a6b4ea4d6" providerId="ADAL" clId="{ED865C71-2AE0-C542-8495-3C6ABC23AFE2}" dt="2021-07-12T04:50:48.551" v="987" actId="2696"/>
          <pc:sldLayoutMkLst>
            <pc:docMk/>
            <pc:sldMasterMk cId="3613787983" sldId="2147483773"/>
            <pc:sldLayoutMk cId="3565997315" sldId="2147483779"/>
          </pc:sldLayoutMkLst>
        </pc:sldLayoutChg>
        <pc:sldLayoutChg chg="del">
          <pc:chgData name="Libby Heasman" userId="b9dffacd-7b6c-4df1-a73b-206a6b4ea4d6" providerId="ADAL" clId="{ED865C71-2AE0-C542-8495-3C6ABC23AFE2}" dt="2021-07-12T04:50:48.594" v="988" actId="2696"/>
          <pc:sldLayoutMkLst>
            <pc:docMk/>
            <pc:sldMasterMk cId="3613787983" sldId="2147483773"/>
            <pc:sldLayoutMk cId="1991006085" sldId="2147483780"/>
          </pc:sldLayoutMkLst>
        </pc:sldLayoutChg>
        <pc:sldLayoutChg chg="del">
          <pc:chgData name="Libby Heasman" userId="b9dffacd-7b6c-4df1-a73b-206a6b4ea4d6" providerId="ADAL" clId="{ED865C71-2AE0-C542-8495-3C6ABC23AFE2}" dt="2021-07-12T04:50:48.637" v="989" actId="2696"/>
          <pc:sldLayoutMkLst>
            <pc:docMk/>
            <pc:sldMasterMk cId="3613787983" sldId="2147483773"/>
            <pc:sldLayoutMk cId="1374241074" sldId="2147483781"/>
          </pc:sldLayoutMkLst>
        </pc:sldLayoutChg>
        <pc:sldLayoutChg chg="del">
          <pc:chgData name="Libby Heasman" userId="b9dffacd-7b6c-4df1-a73b-206a6b4ea4d6" providerId="ADAL" clId="{ED865C71-2AE0-C542-8495-3C6ABC23AFE2}" dt="2021-07-12T04:50:48.679" v="990" actId="2696"/>
          <pc:sldLayoutMkLst>
            <pc:docMk/>
            <pc:sldMasterMk cId="3613787983" sldId="2147483773"/>
            <pc:sldLayoutMk cId="3718977447" sldId="2147483782"/>
          </pc:sldLayoutMkLst>
        </pc:sldLayoutChg>
        <pc:sldLayoutChg chg="del">
          <pc:chgData name="Libby Heasman" userId="b9dffacd-7b6c-4df1-a73b-206a6b4ea4d6" providerId="ADAL" clId="{ED865C71-2AE0-C542-8495-3C6ABC23AFE2}" dt="2021-07-12T04:50:48.722" v="991" actId="2696"/>
          <pc:sldLayoutMkLst>
            <pc:docMk/>
            <pc:sldMasterMk cId="3613787983" sldId="2147483773"/>
            <pc:sldLayoutMk cId="1530616003" sldId="2147483783"/>
          </pc:sldLayoutMkLst>
        </pc:sldLayoutChg>
        <pc:sldLayoutChg chg="del">
          <pc:chgData name="Libby Heasman" userId="b9dffacd-7b6c-4df1-a73b-206a6b4ea4d6" providerId="ADAL" clId="{ED865C71-2AE0-C542-8495-3C6ABC23AFE2}" dt="2021-07-12T04:50:48.765" v="992" actId="2696"/>
          <pc:sldLayoutMkLst>
            <pc:docMk/>
            <pc:sldMasterMk cId="3613787983" sldId="2147483773"/>
            <pc:sldLayoutMk cId="3892451155" sldId="2147483784"/>
          </pc:sldLayoutMkLst>
        </pc:sldLayoutChg>
        <pc:sldLayoutChg chg="del">
          <pc:chgData name="Libby Heasman" userId="b9dffacd-7b6c-4df1-a73b-206a6b4ea4d6" providerId="ADAL" clId="{ED865C71-2AE0-C542-8495-3C6ABC23AFE2}" dt="2021-07-12T04:50:48.807" v="993" actId="2696"/>
          <pc:sldLayoutMkLst>
            <pc:docMk/>
            <pc:sldMasterMk cId="3613787983" sldId="2147483773"/>
            <pc:sldLayoutMk cId="4075749215" sldId="2147483785"/>
          </pc:sldLayoutMkLst>
        </pc:sldLayoutChg>
        <pc:sldLayoutChg chg="del">
          <pc:chgData name="Libby Heasman" userId="b9dffacd-7b6c-4df1-a73b-206a6b4ea4d6" providerId="ADAL" clId="{ED865C71-2AE0-C542-8495-3C6ABC23AFE2}" dt="2021-07-12T04:50:48.810" v="994" actId="2696"/>
          <pc:sldLayoutMkLst>
            <pc:docMk/>
            <pc:sldMasterMk cId="3613787983" sldId="2147483773"/>
            <pc:sldLayoutMk cId="1604146678" sldId="2147483786"/>
          </pc:sldLayoutMkLst>
        </pc:sldLayoutChg>
        <pc:sldLayoutChg chg="del">
          <pc:chgData name="Libby Heasman" userId="b9dffacd-7b6c-4df1-a73b-206a6b4ea4d6" providerId="ADAL" clId="{ED865C71-2AE0-C542-8495-3C6ABC23AFE2}" dt="2021-07-12T04:50:48.812" v="995" actId="2696"/>
          <pc:sldLayoutMkLst>
            <pc:docMk/>
            <pc:sldMasterMk cId="3613787983" sldId="2147483773"/>
            <pc:sldLayoutMk cId="2238246185" sldId="2147483787"/>
          </pc:sldLayoutMkLst>
        </pc:sldLayoutChg>
        <pc:sldLayoutChg chg="del">
          <pc:chgData name="Libby Heasman" userId="b9dffacd-7b6c-4df1-a73b-206a6b4ea4d6" providerId="ADAL" clId="{ED865C71-2AE0-C542-8495-3C6ABC23AFE2}" dt="2021-07-12T04:50:48.813" v="996" actId="2696"/>
          <pc:sldLayoutMkLst>
            <pc:docMk/>
            <pc:sldMasterMk cId="3613787983" sldId="2147483773"/>
            <pc:sldLayoutMk cId="4262183212" sldId="2147483788"/>
          </pc:sldLayoutMkLst>
        </pc:sldLayoutChg>
        <pc:sldLayoutChg chg="del">
          <pc:chgData name="Libby Heasman" userId="b9dffacd-7b6c-4df1-a73b-206a6b4ea4d6" providerId="ADAL" clId="{ED865C71-2AE0-C542-8495-3C6ABC23AFE2}" dt="2021-07-12T04:50:48.854" v="997" actId="2696"/>
          <pc:sldLayoutMkLst>
            <pc:docMk/>
            <pc:sldMasterMk cId="3613787983" sldId="2147483773"/>
            <pc:sldLayoutMk cId="1665342250" sldId="2147483789"/>
          </pc:sldLayoutMkLst>
        </pc:sldLayoutChg>
        <pc:sldLayoutChg chg="del">
          <pc:chgData name="Libby Heasman" userId="b9dffacd-7b6c-4df1-a73b-206a6b4ea4d6" providerId="ADAL" clId="{ED865C71-2AE0-C542-8495-3C6ABC23AFE2}" dt="2021-07-12T04:50:48.857" v="998" actId="2696"/>
          <pc:sldLayoutMkLst>
            <pc:docMk/>
            <pc:sldMasterMk cId="3613787983" sldId="2147483773"/>
            <pc:sldLayoutMk cId="1000021529" sldId="2147483790"/>
          </pc:sldLayoutMkLst>
        </pc:sldLayoutChg>
        <pc:sldLayoutChg chg="del">
          <pc:chgData name="Libby Heasman" userId="b9dffacd-7b6c-4df1-a73b-206a6b4ea4d6" providerId="ADAL" clId="{ED865C71-2AE0-C542-8495-3C6ABC23AFE2}" dt="2021-07-12T04:50:48.859" v="999" actId="2696"/>
          <pc:sldLayoutMkLst>
            <pc:docMk/>
            <pc:sldMasterMk cId="3613787983" sldId="2147483773"/>
            <pc:sldLayoutMk cId="544617312" sldId="2147483791"/>
          </pc:sldLayoutMkLst>
        </pc:sldLayoutChg>
        <pc:sldLayoutChg chg="del">
          <pc:chgData name="Libby Heasman" userId="b9dffacd-7b6c-4df1-a73b-206a6b4ea4d6" providerId="ADAL" clId="{ED865C71-2AE0-C542-8495-3C6ABC23AFE2}" dt="2021-07-12T04:50:48.862" v="1001" actId="2696"/>
          <pc:sldLayoutMkLst>
            <pc:docMk/>
            <pc:sldMasterMk cId="3613787983" sldId="2147483773"/>
            <pc:sldLayoutMk cId="3656468005" sldId="2147483792"/>
          </pc:sldLayoutMkLst>
        </pc:sldLayoutChg>
        <pc:sldLayoutChg chg="del">
          <pc:chgData name="Libby Heasman" userId="b9dffacd-7b6c-4df1-a73b-206a6b4ea4d6" providerId="ADAL" clId="{ED865C71-2AE0-C542-8495-3C6ABC23AFE2}" dt="2021-07-12T04:50:48.864" v="1002" actId="2696"/>
          <pc:sldLayoutMkLst>
            <pc:docMk/>
            <pc:sldMasterMk cId="3613787983" sldId="2147483773"/>
            <pc:sldLayoutMk cId="3400294149" sldId="2147483793"/>
          </pc:sldLayoutMkLst>
        </pc:sldLayoutChg>
        <pc:sldLayoutChg chg="del">
          <pc:chgData name="Libby Heasman" userId="b9dffacd-7b6c-4df1-a73b-206a6b4ea4d6" providerId="ADAL" clId="{ED865C71-2AE0-C542-8495-3C6ABC23AFE2}" dt="2021-07-12T04:50:48.866" v="1003" actId="2696"/>
          <pc:sldLayoutMkLst>
            <pc:docMk/>
            <pc:sldMasterMk cId="3613787983" sldId="2147483773"/>
            <pc:sldLayoutMk cId="3634486513" sldId="2147483794"/>
          </pc:sldLayoutMkLst>
        </pc:sldLayoutChg>
        <pc:sldLayoutChg chg="del">
          <pc:chgData name="Libby Heasman" userId="b9dffacd-7b6c-4df1-a73b-206a6b4ea4d6" providerId="ADAL" clId="{ED865C71-2AE0-C542-8495-3C6ABC23AFE2}" dt="2021-07-12T04:50:48.908" v="1004" actId="2696"/>
          <pc:sldLayoutMkLst>
            <pc:docMk/>
            <pc:sldMasterMk cId="3613787983" sldId="2147483773"/>
            <pc:sldLayoutMk cId="489293682" sldId="2147483795"/>
          </pc:sldLayoutMkLst>
        </pc:sldLayoutChg>
        <pc:sldLayoutChg chg="del">
          <pc:chgData name="Libby Heasman" userId="b9dffacd-7b6c-4df1-a73b-206a6b4ea4d6" providerId="ADAL" clId="{ED865C71-2AE0-C542-8495-3C6ABC23AFE2}" dt="2021-07-12T04:50:48.910" v="1005" actId="2696"/>
          <pc:sldLayoutMkLst>
            <pc:docMk/>
            <pc:sldMasterMk cId="3613787983" sldId="2147483773"/>
            <pc:sldLayoutMk cId="3472850867" sldId="2147483796"/>
          </pc:sldLayoutMkLst>
        </pc:sldLayoutChg>
        <pc:sldLayoutChg chg="del">
          <pc:chgData name="Libby Heasman" userId="b9dffacd-7b6c-4df1-a73b-206a6b4ea4d6" providerId="ADAL" clId="{ED865C71-2AE0-C542-8495-3C6ABC23AFE2}" dt="2021-07-12T04:50:48.912" v="1006" actId="2696"/>
          <pc:sldLayoutMkLst>
            <pc:docMk/>
            <pc:sldMasterMk cId="3613787983" sldId="2147483773"/>
            <pc:sldLayoutMk cId="3902187002" sldId="2147483797"/>
          </pc:sldLayoutMkLst>
        </pc:sldLayoutChg>
        <pc:sldLayoutChg chg="del">
          <pc:chgData name="Libby Heasman" userId="b9dffacd-7b6c-4df1-a73b-206a6b4ea4d6" providerId="ADAL" clId="{ED865C71-2AE0-C542-8495-3C6ABC23AFE2}" dt="2021-07-12T04:50:48.914" v="1007" actId="2696"/>
          <pc:sldLayoutMkLst>
            <pc:docMk/>
            <pc:sldMasterMk cId="3613787983" sldId="2147483773"/>
            <pc:sldLayoutMk cId="2591733096" sldId="2147483798"/>
          </pc:sldLayoutMkLst>
        </pc:sldLayoutChg>
        <pc:sldLayoutChg chg="del">
          <pc:chgData name="Libby Heasman" userId="b9dffacd-7b6c-4df1-a73b-206a6b4ea4d6" providerId="ADAL" clId="{ED865C71-2AE0-C542-8495-3C6ABC23AFE2}" dt="2021-07-12T04:50:48.917" v="1009" actId="2696"/>
          <pc:sldLayoutMkLst>
            <pc:docMk/>
            <pc:sldMasterMk cId="3613787983" sldId="2147483773"/>
            <pc:sldLayoutMk cId="2160106245" sldId="2147483799"/>
          </pc:sldLayoutMkLst>
        </pc:sldLayoutChg>
        <pc:sldLayoutChg chg="del">
          <pc:chgData name="Libby Heasman" userId="b9dffacd-7b6c-4df1-a73b-206a6b4ea4d6" providerId="ADAL" clId="{ED865C71-2AE0-C542-8495-3C6ABC23AFE2}" dt="2021-07-12T04:50:48.919" v="1010" actId="2696"/>
          <pc:sldLayoutMkLst>
            <pc:docMk/>
            <pc:sldMasterMk cId="3613787983" sldId="2147483773"/>
            <pc:sldLayoutMk cId="1191681617" sldId="2147483800"/>
          </pc:sldLayoutMkLst>
        </pc:sldLayoutChg>
        <pc:sldLayoutChg chg="del">
          <pc:chgData name="Libby Heasman" userId="b9dffacd-7b6c-4df1-a73b-206a6b4ea4d6" providerId="ADAL" clId="{ED865C71-2AE0-C542-8495-3C6ABC23AFE2}" dt="2021-07-12T04:50:48.920" v="1011" actId="2696"/>
          <pc:sldLayoutMkLst>
            <pc:docMk/>
            <pc:sldMasterMk cId="3613787983" sldId="2147483773"/>
            <pc:sldLayoutMk cId="1870579021" sldId="2147483801"/>
          </pc:sldLayoutMkLst>
        </pc:sldLayoutChg>
        <pc:sldLayoutChg chg="del">
          <pc:chgData name="Libby Heasman" userId="b9dffacd-7b6c-4df1-a73b-206a6b4ea4d6" providerId="ADAL" clId="{ED865C71-2AE0-C542-8495-3C6ABC23AFE2}" dt="2021-07-12T04:50:48.921" v="1012" actId="2696"/>
          <pc:sldLayoutMkLst>
            <pc:docMk/>
            <pc:sldMasterMk cId="3613787983" sldId="2147483773"/>
            <pc:sldLayoutMk cId="2123783802" sldId="2147483805"/>
          </pc:sldLayoutMkLst>
        </pc:sldLayoutChg>
        <pc:sldLayoutChg chg="del">
          <pc:chgData name="Libby Heasman" userId="b9dffacd-7b6c-4df1-a73b-206a6b4ea4d6" providerId="ADAL" clId="{ED865C71-2AE0-C542-8495-3C6ABC23AFE2}" dt="2021-07-12T04:50:48.922" v="1013" actId="2696"/>
          <pc:sldLayoutMkLst>
            <pc:docMk/>
            <pc:sldMasterMk cId="3613787983" sldId="2147483773"/>
            <pc:sldLayoutMk cId="1040594899" sldId="2147483807"/>
          </pc:sldLayoutMkLst>
        </pc:sldLayoutChg>
        <pc:sldLayoutChg chg="del">
          <pc:chgData name="Libby Heasman" userId="b9dffacd-7b6c-4df1-a73b-206a6b4ea4d6" providerId="ADAL" clId="{ED865C71-2AE0-C542-8495-3C6ABC23AFE2}" dt="2021-07-12T04:50:48.924" v="1014" actId="2696"/>
          <pc:sldLayoutMkLst>
            <pc:docMk/>
            <pc:sldMasterMk cId="3613787983" sldId="2147483773"/>
            <pc:sldLayoutMk cId="473105280" sldId="2147483808"/>
          </pc:sldLayoutMkLst>
        </pc:sldLayoutChg>
        <pc:sldLayoutChg chg="delSp del mod setBg">
          <pc:chgData name="Libby Heasman" userId="b9dffacd-7b6c-4df1-a73b-206a6b4ea4d6" providerId="ADAL" clId="{ED865C71-2AE0-C542-8495-3C6ABC23AFE2}" dt="2021-07-12T04:50:48.916" v="1008" actId="2696"/>
          <pc:sldLayoutMkLst>
            <pc:docMk/>
            <pc:sldMasterMk cId="3613787983" sldId="2147483773"/>
            <pc:sldLayoutMk cId="1514074293" sldId="2147483809"/>
          </pc:sldLayoutMkLst>
          <pc:picChg chg="del">
            <ac:chgData name="Libby Heasman" userId="b9dffacd-7b6c-4df1-a73b-206a6b4ea4d6" providerId="ADAL" clId="{ED865C71-2AE0-C542-8495-3C6ABC23AFE2}" dt="2021-07-12T03:48:55.363" v="783" actId="478"/>
            <ac:picMkLst>
              <pc:docMk/>
              <pc:sldMasterMk cId="3613787983" sldId="2147483773"/>
              <pc:sldLayoutMk cId="1514074293" sldId="2147483809"/>
              <ac:picMk id="7" creationId="{30171C43-1699-834D-A53F-C874D62016E7}"/>
            </ac:picMkLst>
          </pc:picChg>
        </pc:sldLayoutChg>
        <pc:sldLayoutChg chg="del">
          <pc:chgData name="Libby Heasman" userId="b9dffacd-7b6c-4df1-a73b-206a6b4ea4d6" providerId="ADAL" clId="{ED865C71-2AE0-C542-8495-3C6ABC23AFE2}" dt="2021-07-12T04:50:48.860" v="1000" actId="2696"/>
          <pc:sldLayoutMkLst>
            <pc:docMk/>
            <pc:sldMasterMk cId="3613787983" sldId="2147483773"/>
            <pc:sldLayoutMk cId="1010421673" sldId="2147483810"/>
          </pc:sldLayoutMkLst>
        </pc:sldLayoutChg>
        <pc:sldLayoutChg chg="del">
          <pc:chgData name="Libby Heasman" userId="b9dffacd-7b6c-4df1-a73b-206a6b4ea4d6" providerId="ADAL" clId="{ED865C71-2AE0-C542-8495-3C6ABC23AFE2}" dt="2021-07-12T04:50:48.925" v="1015" actId="2696"/>
          <pc:sldLayoutMkLst>
            <pc:docMk/>
            <pc:sldMasterMk cId="3613787983" sldId="2147483773"/>
            <pc:sldLayoutMk cId="4049206013" sldId="2147483811"/>
          </pc:sldLayoutMkLst>
        </pc:sldLayoutChg>
      </pc:sldMasterChg>
      <pc:sldMasterChg chg="del delSldLayout sldLayoutOrd">
        <pc:chgData name="Libby Heasman" userId="b9dffacd-7b6c-4df1-a73b-206a6b4ea4d6" providerId="ADAL" clId="{ED865C71-2AE0-C542-8495-3C6ABC23AFE2}" dt="2021-07-12T04:51:03.246" v="1018" actId="2696"/>
        <pc:sldMasterMkLst>
          <pc:docMk/>
          <pc:sldMasterMk cId="1894906504" sldId="2147483850"/>
        </pc:sldMasterMkLst>
        <pc:sldLayoutChg chg="del">
          <pc:chgData name="Libby Heasman" userId="b9dffacd-7b6c-4df1-a73b-206a6b4ea4d6" providerId="ADAL" clId="{ED865C71-2AE0-C542-8495-3C6ABC23AFE2}" dt="2021-07-12T04:50:05.862" v="972" actId="2696"/>
          <pc:sldLayoutMkLst>
            <pc:docMk/>
            <pc:sldMasterMk cId="1894906504" sldId="2147483850"/>
            <pc:sldLayoutMk cId="3090961959" sldId="2147483886"/>
          </pc:sldLayoutMkLst>
        </pc:sldLayoutChg>
        <pc:sldLayoutChg chg="del">
          <pc:chgData name="Libby Heasman" userId="b9dffacd-7b6c-4df1-a73b-206a6b4ea4d6" providerId="ADAL" clId="{ED865C71-2AE0-C542-8495-3C6ABC23AFE2}" dt="2021-07-12T04:50:09.887" v="973" actId="2696"/>
          <pc:sldLayoutMkLst>
            <pc:docMk/>
            <pc:sldMasterMk cId="1894906504" sldId="2147483850"/>
            <pc:sldLayoutMk cId="3760456540" sldId="2147483888"/>
          </pc:sldLayoutMkLst>
        </pc:sldLayoutChg>
        <pc:sldLayoutChg chg="del">
          <pc:chgData name="Libby Heasman" userId="b9dffacd-7b6c-4df1-a73b-206a6b4ea4d6" providerId="ADAL" clId="{ED865C71-2AE0-C542-8495-3C6ABC23AFE2}" dt="2021-07-12T04:50:11.207" v="974" actId="2696"/>
          <pc:sldLayoutMkLst>
            <pc:docMk/>
            <pc:sldMasterMk cId="1894906504" sldId="2147483850"/>
            <pc:sldLayoutMk cId="1163904686" sldId="2147483889"/>
          </pc:sldLayoutMkLst>
        </pc:sldLayoutChg>
        <pc:sldLayoutChg chg="del">
          <pc:chgData name="Libby Heasman" userId="b9dffacd-7b6c-4df1-a73b-206a6b4ea4d6" providerId="ADAL" clId="{ED865C71-2AE0-C542-8495-3C6ABC23AFE2}" dt="2021-07-12T04:50:12.904" v="975" actId="2696"/>
          <pc:sldLayoutMkLst>
            <pc:docMk/>
            <pc:sldMasterMk cId="1894906504" sldId="2147483850"/>
            <pc:sldLayoutMk cId="3582738053" sldId="2147483890"/>
          </pc:sldLayoutMkLst>
        </pc:sldLayoutChg>
        <pc:sldLayoutChg chg="del">
          <pc:chgData name="Libby Heasman" userId="b9dffacd-7b6c-4df1-a73b-206a6b4ea4d6" providerId="ADAL" clId="{ED865C71-2AE0-C542-8495-3C6ABC23AFE2}" dt="2021-07-12T04:50:14.516" v="976" actId="2696"/>
          <pc:sldLayoutMkLst>
            <pc:docMk/>
            <pc:sldMasterMk cId="1894906504" sldId="2147483850"/>
            <pc:sldLayoutMk cId="3268280819" sldId="2147483891"/>
          </pc:sldLayoutMkLst>
        </pc:sldLayoutChg>
        <pc:sldLayoutChg chg="del">
          <pc:chgData name="Libby Heasman" userId="b9dffacd-7b6c-4df1-a73b-206a6b4ea4d6" providerId="ADAL" clId="{ED865C71-2AE0-C542-8495-3C6ABC23AFE2}" dt="2021-07-12T04:50:16.184" v="977" actId="2696"/>
          <pc:sldLayoutMkLst>
            <pc:docMk/>
            <pc:sldMasterMk cId="1894906504" sldId="2147483850"/>
            <pc:sldLayoutMk cId="742661508" sldId="2147483892"/>
          </pc:sldLayoutMkLst>
        </pc:sldLayoutChg>
      </pc:sldMasterChg>
      <pc:sldMasterChg chg="delSldLayout modSldLayout sldLayoutOrd">
        <pc:chgData name="Libby Heasman" userId="b9dffacd-7b6c-4df1-a73b-206a6b4ea4d6" providerId="ADAL" clId="{ED865C71-2AE0-C542-8495-3C6ABC23AFE2}" dt="2021-07-12T04:51:00.683" v="1017" actId="20578"/>
        <pc:sldMasterMkLst>
          <pc:docMk/>
          <pc:sldMasterMk cId="598693010" sldId="2147483893"/>
        </pc:sldMasterMkLst>
        <pc:sldLayoutChg chg="del">
          <pc:chgData name="Libby Heasman" userId="b9dffacd-7b6c-4df1-a73b-206a6b4ea4d6" providerId="ADAL" clId="{ED865C71-2AE0-C542-8495-3C6ABC23AFE2}" dt="2021-07-12T04:50:23.246" v="978" actId="2696"/>
          <pc:sldLayoutMkLst>
            <pc:docMk/>
            <pc:sldMasterMk cId="598693010" sldId="2147483893"/>
            <pc:sldLayoutMk cId="2047133545" sldId="2147483894"/>
          </pc:sldLayoutMkLst>
        </pc:sldLayoutChg>
        <pc:sldLayoutChg chg="del">
          <pc:chgData name="Libby Heasman" userId="b9dffacd-7b6c-4df1-a73b-206a6b4ea4d6" providerId="ADAL" clId="{ED865C71-2AE0-C542-8495-3C6ABC23AFE2}" dt="2021-07-12T04:50:25.880" v="979" actId="2696"/>
          <pc:sldLayoutMkLst>
            <pc:docMk/>
            <pc:sldMasterMk cId="598693010" sldId="2147483893"/>
            <pc:sldLayoutMk cId="339127328" sldId="2147483895"/>
          </pc:sldLayoutMkLst>
        </pc:sldLayoutChg>
        <pc:sldLayoutChg chg="del">
          <pc:chgData name="Libby Heasman" userId="b9dffacd-7b6c-4df1-a73b-206a6b4ea4d6" providerId="ADAL" clId="{ED865C71-2AE0-C542-8495-3C6ABC23AFE2}" dt="2021-07-12T04:50:27.974" v="980" actId="2696"/>
          <pc:sldLayoutMkLst>
            <pc:docMk/>
            <pc:sldMasterMk cId="598693010" sldId="2147483893"/>
            <pc:sldLayoutMk cId="210134133" sldId="2147483896"/>
          </pc:sldLayoutMkLst>
        </pc:sldLayoutChg>
        <pc:sldLayoutChg chg="modSp mod ord">
          <pc:chgData name="Libby Heasman" userId="b9dffacd-7b6c-4df1-a73b-206a6b4ea4d6" providerId="ADAL" clId="{ED865C71-2AE0-C542-8495-3C6ABC23AFE2}" dt="2021-07-12T04:51:00.683" v="1017" actId="20578"/>
          <pc:sldLayoutMkLst>
            <pc:docMk/>
            <pc:sldMasterMk cId="598693010" sldId="2147483893"/>
            <pc:sldLayoutMk cId="3158509410" sldId="2147483905"/>
          </pc:sldLayoutMkLst>
          <pc:spChg chg="mod">
            <ac:chgData name="Libby Heasman" userId="b9dffacd-7b6c-4df1-a73b-206a6b4ea4d6" providerId="ADAL" clId="{ED865C71-2AE0-C542-8495-3C6ABC23AFE2}" dt="2021-07-12T04:51:00.683" v="1017" actId="20578"/>
            <ac:spMkLst>
              <pc:docMk/>
              <pc:sldMasterMk cId="598693010" sldId="2147483893"/>
              <pc:sldLayoutMk cId="3158509410" sldId="2147483905"/>
              <ac:spMk id="2" creationId="{00000000-0000-0000-0000-000000000000}"/>
            </ac:spMkLst>
          </pc:spChg>
          <pc:spChg chg="mod">
            <ac:chgData name="Libby Heasman" userId="b9dffacd-7b6c-4df1-a73b-206a6b4ea4d6" providerId="ADAL" clId="{ED865C71-2AE0-C542-8495-3C6ABC23AFE2}" dt="2021-07-12T04:51:00.683" v="1017" actId="20578"/>
            <ac:spMkLst>
              <pc:docMk/>
              <pc:sldMasterMk cId="598693010" sldId="2147483893"/>
              <pc:sldLayoutMk cId="3158509410" sldId="2147483905"/>
              <ac:spMk id="3" creationId="{00000000-0000-0000-0000-000000000000}"/>
            </ac:spMkLst>
          </pc:spChg>
          <pc:spChg chg="mod">
            <ac:chgData name="Libby Heasman" userId="b9dffacd-7b6c-4df1-a73b-206a6b4ea4d6" providerId="ADAL" clId="{ED865C71-2AE0-C542-8495-3C6ABC23AFE2}" dt="2021-07-12T04:51:00.683" v="1017" actId="20578"/>
            <ac:spMkLst>
              <pc:docMk/>
              <pc:sldMasterMk cId="598693010" sldId="2147483893"/>
              <pc:sldLayoutMk cId="3158509410" sldId="2147483905"/>
              <ac:spMk id="4" creationId="{00000000-0000-0000-0000-000000000000}"/>
            </ac:spMkLst>
          </pc:spChg>
        </pc:sldLayoutChg>
        <pc:sldLayoutChg chg="setBg">
          <pc:chgData name="Libby Heasman" userId="b9dffacd-7b6c-4df1-a73b-206a6b4ea4d6" providerId="ADAL" clId="{ED865C71-2AE0-C542-8495-3C6ABC23AFE2}" dt="2021-07-12T03:53:08.495" v="800"/>
          <pc:sldLayoutMkLst>
            <pc:docMk/>
            <pc:sldMasterMk cId="598693010" sldId="2147483893"/>
            <pc:sldLayoutMk cId="4114187531" sldId="2147483907"/>
          </pc:sldLayoutMkLst>
        </pc:sldLayoutChg>
        <pc:sldLayoutChg chg="del">
          <pc:chgData name="Libby Heasman" userId="b9dffacd-7b6c-4df1-a73b-206a6b4ea4d6" providerId="ADAL" clId="{ED865C71-2AE0-C542-8495-3C6ABC23AFE2}" dt="2021-07-12T04:50:35.260" v="981" actId="2696"/>
          <pc:sldLayoutMkLst>
            <pc:docMk/>
            <pc:sldMasterMk cId="598693010" sldId="2147483893"/>
            <pc:sldLayoutMk cId="3359510987" sldId="2147483909"/>
          </pc:sldLayoutMkLst>
        </pc:sldLayoutChg>
      </pc:sldMasterChg>
    </pc:docChg>
  </pc:docChgLst>
  <pc:docChgLst>
    <pc:chgData name="Libby Heasman" userId="b9dffacd-7b6c-4df1-a73b-206a6b4ea4d6" providerId="ADAL" clId="{A8B61198-0963-BA4F-9ED4-99D0143B083F}"/>
    <pc:docChg chg="undo custSel addSld delSld modSld">
      <pc:chgData name="Libby Heasman" userId="b9dffacd-7b6c-4df1-a73b-206a6b4ea4d6" providerId="ADAL" clId="{A8B61198-0963-BA4F-9ED4-99D0143B083F}" dt="2021-07-12T02:55:13.778" v="1642" actId="20577"/>
      <pc:docMkLst>
        <pc:docMk/>
      </pc:docMkLst>
      <pc:sldChg chg="del">
        <pc:chgData name="Libby Heasman" userId="b9dffacd-7b6c-4df1-a73b-206a6b4ea4d6" providerId="ADAL" clId="{A8B61198-0963-BA4F-9ED4-99D0143B083F}" dt="2021-07-12T01:08:38.449" v="274" actId="2696"/>
        <pc:sldMkLst>
          <pc:docMk/>
          <pc:sldMk cId="1896479086" sldId="284"/>
        </pc:sldMkLst>
      </pc:sldChg>
      <pc:sldChg chg="del">
        <pc:chgData name="Libby Heasman" userId="b9dffacd-7b6c-4df1-a73b-206a6b4ea4d6" providerId="ADAL" clId="{A8B61198-0963-BA4F-9ED4-99D0143B083F}" dt="2021-07-12T01:08:38.449" v="274" actId="2696"/>
        <pc:sldMkLst>
          <pc:docMk/>
          <pc:sldMk cId="1584240519" sldId="285"/>
        </pc:sldMkLst>
      </pc:sldChg>
      <pc:sldChg chg="del">
        <pc:chgData name="Libby Heasman" userId="b9dffacd-7b6c-4df1-a73b-206a6b4ea4d6" providerId="ADAL" clId="{A8B61198-0963-BA4F-9ED4-99D0143B083F}" dt="2021-07-12T01:08:38.449" v="274" actId="2696"/>
        <pc:sldMkLst>
          <pc:docMk/>
          <pc:sldMk cId="409810110" sldId="286"/>
        </pc:sldMkLst>
      </pc:sldChg>
      <pc:sldChg chg="del">
        <pc:chgData name="Libby Heasman" userId="b9dffacd-7b6c-4df1-a73b-206a6b4ea4d6" providerId="ADAL" clId="{A8B61198-0963-BA4F-9ED4-99D0143B083F}" dt="2021-07-12T01:08:38.449" v="274" actId="2696"/>
        <pc:sldMkLst>
          <pc:docMk/>
          <pc:sldMk cId="789903795" sldId="287"/>
        </pc:sldMkLst>
      </pc:sldChg>
      <pc:sldChg chg="del">
        <pc:chgData name="Libby Heasman" userId="b9dffacd-7b6c-4df1-a73b-206a6b4ea4d6" providerId="ADAL" clId="{A8B61198-0963-BA4F-9ED4-99D0143B083F}" dt="2021-07-12T01:08:38.449" v="274" actId="2696"/>
        <pc:sldMkLst>
          <pc:docMk/>
          <pc:sldMk cId="502805514" sldId="288"/>
        </pc:sldMkLst>
      </pc:sldChg>
      <pc:sldChg chg="del">
        <pc:chgData name="Libby Heasman" userId="b9dffacd-7b6c-4df1-a73b-206a6b4ea4d6" providerId="ADAL" clId="{A8B61198-0963-BA4F-9ED4-99D0143B083F}" dt="2021-07-12T01:08:38.449" v="274" actId="2696"/>
        <pc:sldMkLst>
          <pc:docMk/>
          <pc:sldMk cId="2820060336" sldId="292"/>
        </pc:sldMkLst>
      </pc:sldChg>
      <pc:sldChg chg="del">
        <pc:chgData name="Libby Heasman" userId="b9dffacd-7b6c-4df1-a73b-206a6b4ea4d6" providerId="ADAL" clId="{A8B61198-0963-BA4F-9ED4-99D0143B083F}" dt="2021-07-12T01:08:38.449" v="274" actId="2696"/>
        <pc:sldMkLst>
          <pc:docMk/>
          <pc:sldMk cId="1936139759" sldId="322"/>
        </pc:sldMkLst>
      </pc:sldChg>
      <pc:sldChg chg="del">
        <pc:chgData name="Libby Heasman" userId="b9dffacd-7b6c-4df1-a73b-206a6b4ea4d6" providerId="ADAL" clId="{A8B61198-0963-BA4F-9ED4-99D0143B083F}" dt="2021-07-12T01:08:38.449" v="274" actId="2696"/>
        <pc:sldMkLst>
          <pc:docMk/>
          <pc:sldMk cId="2206434736" sldId="324"/>
        </pc:sldMkLst>
      </pc:sldChg>
      <pc:sldChg chg="del">
        <pc:chgData name="Libby Heasman" userId="b9dffacd-7b6c-4df1-a73b-206a6b4ea4d6" providerId="ADAL" clId="{A8B61198-0963-BA4F-9ED4-99D0143B083F}" dt="2021-07-12T01:08:38.449" v="274" actId="2696"/>
        <pc:sldMkLst>
          <pc:docMk/>
          <pc:sldMk cId="807245202" sldId="325"/>
        </pc:sldMkLst>
      </pc:sldChg>
      <pc:sldChg chg="del">
        <pc:chgData name="Libby Heasman" userId="b9dffacd-7b6c-4df1-a73b-206a6b4ea4d6" providerId="ADAL" clId="{A8B61198-0963-BA4F-9ED4-99D0143B083F}" dt="2021-07-12T01:08:38.449" v="274" actId="2696"/>
        <pc:sldMkLst>
          <pc:docMk/>
          <pc:sldMk cId="812665487" sldId="344"/>
        </pc:sldMkLst>
      </pc:sldChg>
      <pc:sldChg chg="addSp delSp modSp mod modClrScheme delAnim modAnim chgLayout">
        <pc:chgData name="Libby Heasman" userId="b9dffacd-7b6c-4df1-a73b-206a6b4ea4d6" providerId="ADAL" clId="{A8B61198-0963-BA4F-9ED4-99D0143B083F}" dt="2021-07-12T01:28:18.155" v="681"/>
        <pc:sldMkLst>
          <pc:docMk/>
          <pc:sldMk cId="1343961152" sldId="369"/>
        </pc:sldMkLst>
        <pc:spChg chg="mod ord">
          <ac:chgData name="Libby Heasman" userId="b9dffacd-7b6c-4df1-a73b-206a6b4ea4d6" providerId="ADAL" clId="{A8B61198-0963-BA4F-9ED4-99D0143B083F}" dt="2021-07-12T01:09:13.280" v="279" actId="700"/>
          <ac:spMkLst>
            <pc:docMk/>
            <pc:sldMk cId="1343961152" sldId="369"/>
            <ac:spMk id="2" creationId="{00000000-0000-0000-0000-000000000000}"/>
          </ac:spMkLst>
        </pc:spChg>
        <pc:spChg chg="add del mod">
          <ac:chgData name="Libby Heasman" userId="b9dffacd-7b6c-4df1-a73b-206a6b4ea4d6" providerId="ADAL" clId="{A8B61198-0963-BA4F-9ED4-99D0143B083F}" dt="2021-07-12T01:13:28.590" v="409"/>
          <ac:spMkLst>
            <pc:docMk/>
            <pc:sldMk cId="1343961152" sldId="369"/>
            <ac:spMk id="3" creationId="{916AF6B8-1920-2A47-9B58-FCF2943ED3AE}"/>
          </ac:spMkLst>
        </pc:spChg>
        <pc:spChg chg="mod ord">
          <ac:chgData name="Libby Heasman" userId="b9dffacd-7b6c-4df1-a73b-206a6b4ea4d6" providerId="ADAL" clId="{A8B61198-0963-BA4F-9ED4-99D0143B083F}" dt="2021-07-12T01:09:28.354" v="291" actId="14100"/>
          <ac:spMkLst>
            <pc:docMk/>
            <pc:sldMk cId="1343961152" sldId="369"/>
            <ac:spMk id="4" creationId="{00000000-0000-0000-0000-000000000000}"/>
          </ac:spMkLst>
        </pc:spChg>
        <pc:spChg chg="del">
          <ac:chgData name="Libby Heasman" userId="b9dffacd-7b6c-4df1-a73b-206a6b4ea4d6" providerId="ADAL" clId="{A8B61198-0963-BA4F-9ED4-99D0143B083F}" dt="2021-07-12T01:15:26.733" v="421" actId="478"/>
          <ac:spMkLst>
            <pc:docMk/>
            <pc:sldMk cId="1343961152" sldId="369"/>
            <ac:spMk id="8" creationId="{F5639E0A-D2BA-1B40-9AFF-5CB96F44CAEF}"/>
          </ac:spMkLst>
        </pc:spChg>
        <pc:spChg chg="del">
          <ac:chgData name="Libby Heasman" userId="b9dffacd-7b6c-4df1-a73b-206a6b4ea4d6" providerId="ADAL" clId="{A8B61198-0963-BA4F-9ED4-99D0143B083F}" dt="2021-07-12T01:14:00.019" v="414" actId="478"/>
          <ac:spMkLst>
            <pc:docMk/>
            <pc:sldMk cId="1343961152" sldId="369"/>
            <ac:spMk id="9" creationId="{EE138AE3-9DD0-A64E-9327-106617C6C173}"/>
          </ac:spMkLst>
        </pc:spChg>
        <pc:spChg chg="mod topLvl">
          <ac:chgData name="Libby Heasman" userId="b9dffacd-7b6c-4df1-a73b-206a6b4ea4d6" providerId="ADAL" clId="{A8B61198-0963-BA4F-9ED4-99D0143B083F}" dt="2021-07-12T01:15:59.824" v="475" actId="1076"/>
          <ac:spMkLst>
            <pc:docMk/>
            <pc:sldMk cId="1343961152" sldId="369"/>
            <ac:spMk id="10" creationId="{E0389C89-7D6D-2642-B887-9EB0DA6EADB6}"/>
          </ac:spMkLst>
        </pc:spChg>
        <pc:spChg chg="mod topLvl">
          <ac:chgData name="Libby Heasman" userId="b9dffacd-7b6c-4df1-a73b-206a6b4ea4d6" providerId="ADAL" clId="{A8B61198-0963-BA4F-9ED4-99D0143B083F}" dt="2021-07-12T01:16:02.423" v="476" actId="1076"/>
          <ac:spMkLst>
            <pc:docMk/>
            <pc:sldMk cId="1343961152" sldId="369"/>
            <ac:spMk id="11" creationId="{757E510E-463B-B946-BBA4-52D92D23E943}"/>
          </ac:spMkLst>
        </pc:spChg>
        <pc:spChg chg="mod topLvl">
          <ac:chgData name="Libby Heasman" userId="b9dffacd-7b6c-4df1-a73b-206a6b4ea4d6" providerId="ADAL" clId="{A8B61198-0963-BA4F-9ED4-99D0143B083F}" dt="2021-07-12T01:16:05.348" v="477" actId="1076"/>
          <ac:spMkLst>
            <pc:docMk/>
            <pc:sldMk cId="1343961152" sldId="369"/>
            <ac:spMk id="12" creationId="{44EFFF13-22D5-2B45-B2A4-119D152C004D}"/>
          </ac:spMkLst>
        </pc:spChg>
        <pc:spChg chg="mod topLvl">
          <ac:chgData name="Libby Heasman" userId="b9dffacd-7b6c-4df1-a73b-206a6b4ea4d6" providerId="ADAL" clId="{A8B61198-0963-BA4F-9ED4-99D0143B083F}" dt="2021-07-12T01:16:07.035" v="478" actId="1076"/>
          <ac:spMkLst>
            <pc:docMk/>
            <pc:sldMk cId="1343961152" sldId="369"/>
            <ac:spMk id="13" creationId="{497A3C62-FC95-DA47-A5F7-30C675CBEB90}"/>
          </ac:spMkLst>
        </pc:spChg>
        <pc:spChg chg="mod topLvl">
          <ac:chgData name="Libby Heasman" userId="b9dffacd-7b6c-4df1-a73b-206a6b4ea4d6" providerId="ADAL" clId="{A8B61198-0963-BA4F-9ED4-99D0143B083F}" dt="2021-07-12T01:11:06.728" v="344" actId="165"/>
          <ac:spMkLst>
            <pc:docMk/>
            <pc:sldMk cId="1343961152" sldId="369"/>
            <ac:spMk id="14" creationId="{1E0C8BA9-F603-084E-9D58-D1427ED82F28}"/>
          </ac:spMkLst>
        </pc:spChg>
        <pc:spChg chg="mod topLvl">
          <ac:chgData name="Libby Heasman" userId="b9dffacd-7b6c-4df1-a73b-206a6b4ea4d6" providerId="ADAL" clId="{A8B61198-0963-BA4F-9ED4-99D0143B083F}" dt="2021-07-12T01:11:17.345" v="345" actId="165"/>
          <ac:spMkLst>
            <pc:docMk/>
            <pc:sldMk cId="1343961152" sldId="369"/>
            <ac:spMk id="19" creationId="{F44C5E7B-0E08-FC49-A75F-4ABC8C684294}"/>
          </ac:spMkLst>
        </pc:spChg>
        <pc:spChg chg="mod topLvl">
          <ac:chgData name="Libby Heasman" userId="b9dffacd-7b6c-4df1-a73b-206a6b4ea4d6" providerId="ADAL" clId="{A8B61198-0963-BA4F-9ED4-99D0143B083F}" dt="2021-07-12T01:11:34.996" v="348" actId="1076"/>
          <ac:spMkLst>
            <pc:docMk/>
            <pc:sldMk cId="1343961152" sldId="369"/>
            <ac:spMk id="20" creationId="{20FDAC58-F9F9-8840-B16A-0F3BF38F6EEC}"/>
          </ac:spMkLst>
        </pc:spChg>
        <pc:spChg chg="mod topLvl">
          <ac:chgData name="Libby Heasman" userId="b9dffacd-7b6c-4df1-a73b-206a6b4ea4d6" providerId="ADAL" clId="{A8B61198-0963-BA4F-9ED4-99D0143B083F}" dt="2021-07-12T01:11:39.474" v="349" actId="1076"/>
          <ac:spMkLst>
            <pc:docMk/>
            <pc:sldMk cId="1343961152" sldId="369"/>
            <ac:spMk id="21" creationId="{AB3F2CF3-9496-6B46-A305-4C45015CAA5A}"/>
          </ac:spMkLst>
        </pc:spChg>
        <pc:spChg chg="add del mod">
          <ac:chgData name="Libby Heasman" userId="b9dffacd-7b6c-4df1-a73b-206a6b4ea4d6" providerId="ADAL" clId="{A8B61198-0963-BA4F-9ED4-99D0143B083F}" dt="2021-07-12T01:13:49.086" v="411"/>
          <ac:spMkLst>
            <pc:docMk/>
            <pc:sldMk cId="1343961152" sldId="369"/>
            <ac:spMk id="27" creationId="{B2077AFD-0956-404B-8097-28384D3ED195}"/>
          </ac:spMkLst>
        </pc:spChg>
        <pc:spChg chg="add del mod">
          <ac:chgData name="Libby Heasman" userId="b9dffacd-7b6c-4df1-a73b-206a6b4ea4d6" providerId="ADAL" clId="{A8B61198-0963-BA4F-9ED4-99D0143B083F}" dt="2021-07-12T01:13:49.086" v="411"/>
          <ac:spMkLst>
            <pc:docMk/>
            <pc:sldMk cId="1343961152" sldId="369"/>
            <ac:spMk id="28" creationId="{647C9E27-79D0-A044-A254-50CB6AC4B838}"/>
          </ac:spMkLst>
        </pc:spChg>
        <pc:spChg chg="add del mod">
          <ac:chgData name="Libby Heasman" userId="b9dffacd-7b6c-4df1-a73b-206a6b4ea4d6" providerId="ADAL" clId="{A8B61198-0963-BA4F-9ED4-99D0143B083F}" dt="2021-07-12T01:13:49.086" v="411"/>
          <ac:spMkLst>
            <pc:docMk/>
            <pc:sldMk cId="1343961152" sldId="369"/>
            <ac:spMk id="29" creationId="{C9099AEB-4F7D-344B-B06B-8201330371A1}"/>
          </ac:spMkLst>
        </pc:spChg>
        <pc:spChg chg="add del mod">
          <ac:chgData name="Libby Heasman" userId="b9dffacd-7b6c-4df1-a73b-206a6b4ea4d6" providerId="ADAL" clId="{A8B61198-0963-BA4F-9ED4-99D0143B083F}" dt="2021-07-12T01:13:49.086" v="411"/>
          <ac:spMkLst>
            <pc:docMk/>
            <pc:sldMk cId="1343961152" sldId="369"/>
            <ac:spMk id="30" creationId="{20691DF4-4EFB-604A-AE67-57F5DFDBB2DE}"/>
          </ac:spMkLst>
        </pc:spChg>
        <pc:spChg chg="add mod">
          <ac:chgData name="Libby Heasman" userId="b9dffacd-7b6c-4df1-a73b-206a6b4ea4d6" providerId="ADAL" clId="{A8B61198-0963-BA4F-9ED4-99D0143B083F}" dt="2021-07-12T01:15:48.852" v="473" actId="1037"/>
          <ac:spMkLst>
            <pc:docMk/>
            <pc:sldMk cId="1343961152" sldId="369"/>
            <ac:spMk id="32" creationId="{C80954F0-F0F7-2B44-8489-0C3ED299FFD3}"/>
          </ac:spMkLst>
        </pc:spChg>
        <pc:spChg chg="add mod">
          <ac:chgData name="Libby Heasman" userId="b9dffacd-7b6c-4df1-a73b-206a6b4ea4d6" providerId="ADAL" clId="{A8B61198-0963-BA4F-9ED4-99D0143B083F}" dt="2021-07-12T01:15:41.551" v="453" actId="1035"/>
          <ac:spMkLst>
            <pc:docMk/>
            <pc:sldMk cId="1343961152" sldId="369"/>
            <ac:spMk id="33" creationId="{E458DAF9-B99E-0849-8E5F-D28FB5057484}"/>
          </ac:spMkLst>
        </pc:spChg>
        <pc:spChg chg="add mod">
          <ac:chgData name="Libby Heasman" userId="b9dffacd-7b6c-4df1-a73b-206a6b4ea4d6" providerId="ADAL" clId="{A8B61198-0963-BA4F-9ED4-99D0143B083F}" dt="2021-07-12T01:15:41.551" v="453" actId="1035"/>
          <ac:spMkLst>
            <pc:docMk/>
            <pc:sldMk cId="1343961152" sldId="369"/>
            <ac:spMk id="34" creationId="{A7CD24A9-1B60-E24D-9E63-72D0552C8C8A}"/>
          </ac:spMkLst>
        </pc:spChg>
        <pc:spChg chg="add mod">
          <ac:chgData name="Libby Heasman" userId="b9dffacd-7b6c-4df1-a73b-206a6b4ea4d6" providerId="ADAL" clId="{A8B61198-0963-BA4F-9ED4-99D0143B083F}" dt="2021-07-12T01:13:56.985" v="413" actId="1076"/>
          <ac:spMkLst>
            <pc:docMk/>
            <pc:sldMk cId="1343961152" sldId="369"/>
            <ac:spMk id="35" creationId="{1977F5A9-FE33-354C-B09D-2547A5B0803F}"/>
          </ac:spMkLst>
        </pc:spChg>
        <pc:grpChg chg="del">
          <ac:chgData name="Libby Heasman" userId="b9dffacd-7b6c-4df1-a73b-206a6b4ea4d6" providerId="ADAL" clId="{A8B61198-0963-BA4F-9ED4-99D0143B083F}" dt="2021-07-12T01:11:06.728" v="344" actId="165"/>
          <ac:grpSpMkLst>
            <pc:docMk/>
            <pc:sldMk cId="1343961152" sldId="369"/>
            <ac:grpSpMk id="22" creationId="{CEF46C47-03B5-9046-88B8-F534B6D0BEB3}"/>
          </ac:grpSpMkLst>
        </pc:grpChg>
        <pc:grpChg chg="del">
          <ac:chgData name="Libby Heasman" userId="b9dffacd-7b6c-4df1-a73b-206a6b4ea4d6" providerId="ADAL" clId="{A8B61198-0963-BA4F-9ED4-99D0143B083F}" dt="2021-07-12T01:11:17.345" v="345" actId="165"/>
          <ac:grpSpMkLst>
            <pc:docMk/>
            <pc:sldMk cId="1343961152" sldId="369"/>
            <ac:grpSpMk id="23" creationId="{C8DA768C-BC97-8446-BDDD-CA0EDC9A7AA8}"/>
          </ac:grpSpMkLst>
        </pc:grpChg>
        <pc:grpChg chg="del">
          <ac:chgData name="Libby Heasman" userId="b9dffacd-7b6c-4df1-a73b-206a6b4ea4d6" providerId="ADAL" clId="{A8B61198-0963-BA4F-9ED4-99D0143B083F}" dt="2021-07-12T01:11:22.746" v="346" actId="165"/>
          <ac:grpSpMkLst>
            <pc:docMk/>
            <pc:sldMk cId="1343961152" sldId="369"/>
            <ac:grpSpMk id="24" creationId="{07311100-FD15-A149-9D1C-4AC735DDDB2A}"/>
          </ac:grpSpMkLst>
        </pc:grpChg>
        <pc:grpChg chg="del">
          <ac:chgData name="Libby Heasman" userId="b9dffacd-7b6c-4df1-a73b-206a6b4ea4d6" providerId="ADAL" clId="{A8B61198-0963-BA4F-9ED4-99D0143B083F}" dt="2021-07-12T01:11:27.964" v="347" actId="165"/>
          <ac:grpSpMkLst>
            <pc:docMk/>
            <pc:sldMk cId="1343961152" sldId="369"/>
            <ac:grpSpMk id="25" creationId="{9E843597-D3EB-984B-8439-08CEB8C2B9DB}"/>
          </ac:grpSpMkLst>
        </pc:grpChg>
        <pc:picChg chg="del">
          <ac:chgData name="Libby Heasman" userId="b9dffacd-7b6c-4df1-a73b-206a6b4ea4d6" providerId="ADAL" clId="{A8B61198-0963-BA4F-9ED4-99D0143B083F}" dt="2021-07-12T01:13:24.164" v="407" actId="478"/>
          <ac:picMkLst>
            <pc:docMk/>
            <pc:sldMk cId="1343961152" sldId="369"/>
            <ac:picMk id="7" creationId="{BB87ECCD-296A-9749-8F8E-37D63862754B}"/>
          </ac:picMkLst>
        </pc:picChg>
        <pc:picChg chg="add del mod">
          <ac:chgData name="Libby Heasman" userId="b9dffacd-7b6c-4df1-a73b-206a6b4ea4d6" providerId="ADAL" clId="{A8B61198-0963-BA4F-9ED4-99D0143B083F}" dt="2021-07-12T01:13:49.086" v="411"/>
          <ac:picMkLst>
            <pc:docMk/>
            <pc:sldMk cId="1343961152" sldId="369"/>
            <ac:picMk id="26" creationId="{8BD066B1-0ED7-9E45-A57E-B293F8168901}"/>
          </ac:picMkLst>
        </pc:picChg>
        <pc:picChg chg="add mod">
          <ac:chgData name="Libby Heasman" userId="b9dffacd-7b6c-4df1-a73b-206a6b4ea4d6" providerId="ADAL" clId="{A8B61198-0963-BA4F-9ED4-99D0143B083F}" dt="2021-07-12T01:15:33.184" v="423" actId="1076"/>
          <ac:picMkLst>
            <pc:docMk/>
            <pc:sldMk cId="1343961152" sldId="369"/>
            <ac:picMk id="31" creationId="{E7BBD9A9-36A8-8C45-9FB6-942CA43F7CFC}"/>
          </ac:picMkLst>
        </pc:picChg>
      </pc:sldChg>
      <pc:sldChg chg="modSp mod">
        <pc:chgData name="Libby Heasman" userId="b9dffacd-7b6c-4df1-a73b-206a6b4ea4d6" providerId="ADAL" clId="{A8B61198-0963-BA4F-9ED4-99D0143B083F}" dt="2021-07-12T02:55:13.778" v="1642" actId="20577"/>
        <pc:sldMkLst>
          <pc:docMk/>
          <pc:sldMk cId="489116721" sldId="373"/>
        </pc:sldMkLst>
        <pc:spChg chg="mod">
          <ac:chgData name="Libby Heasman" userId="b9dffacd-7b6c-4df1-a73b-206a6b4ea4d6" providerId="ADAL" clId="{A8B61198-0963-BA4F-9ED4-99D0143B083F}" dt="2021-07-12T02:55:13.778" v="1642" actId="20577"/>
          <ac:spMkLst>
            <pc:docMk/>
            <pc:sldMk cId="489116721" sldId="373"/>
            <ac:spMk id="6" creationId="{00000000-0000-0000-0000-000000000000}"/>
          </ac:spMkLst>
        </pc:spChg>
      </pc:sldChg>
      <pc:sldChg chg="del">
        <pc:chgData name="Libby Heasman" userId="b9dffacd-7b6c-4df1-a73b-206a6b4ea4d6" providerId="ADAL" clId="{A8B61198-0963-BA4F-9ED4-99D0143B083F}" dt="2021-07-12T01:08:38.449" v="274" actId="2696"/>
        <pc:sldMkLst>
          <pc:docMk/>
          <pc:sldMk cId="1177306017" sldId="388"/>
        </pc:sldMkLst>
      </pc:sldChg>
      <pc:sldChg chg="del">
        <pc:chgData name="Libby Heasman" userId="b9dffacd-7b6c-4df1-a73b-206a6b4ea4d6" providerId="ADAL" clId="{A8B61198-0963-BA4F-9ED4-99D0143B083F}" dt="2021-07-12T01:08:38.449" v="274" actId="2696"/>
        <pc:sldMkLst>
          <pc:docMk/>
          <pc:sldMk cId="4009204942" sldId="395"/>
        </pc:sldMkLst>
      </pc:sldChg>
      <pc:sldChg chg="del">
        <pc:chgData name="Libby Heasman" userId="b9dffacd-7b6c-4df1-a73b-206a6b4ea4d6" providerId="ADAL" clId="{A8B61198-0963-BA4F-9ED4-99D0143B083F}" dt="2021-07-12T01:08:38.449" v="274" actId="2696"/>
        <pc:sldMkLst>
          <pc:docMk/>
          <pc:sldMk cId="1808797310" sldId="396"/>
        </pc:sldMkLst>
      </pc:sldChg>
      <pc:sldChg chg="modSp mod">
        <pc:chgData name="Libby Heasman" userId="b9dffacd-7b6c-4df1-a73b-206a6b4ea4d6" providerId="ADAL" clId="{A8B61198-0963-BA4F-9ED4-99D0143B083F}" dt="2021-07-12T01:07:30.200" v="272" actId="20577"/>
        <pc:sldMkLst>
          <pc:docMk/>
          <pc:sldMk cId="2306997341" sldId="402"/>
        </pc:sldMkLst>
        <pc:spChg chg="mod">
          <ac:chgData name="Libby Heasman" userId="b9dffacd-7b6c-4df1-a73b-206a6b4ea4d6" providerId="ADAL" clId="{A8B61198-0963-BA4F-9ED4-99D0143B083F}" dt="2021-07-12T01:07:30.200" v="272" actId="20577"/>
          <ac:spMkLst>
            <pc:docMk/>
            <pc:sldMk cId="2306997341" sldId="402"/>
            <ac:spMk id="5" creationId="{196E3566-7E5B-4BC7-899A-B3F19733B0BC}"/>
          </ac:spMkLst>
        </pc:spChg>
      </pc:sldChg>
      <pc:sldChg chg="modSp mod">
        <pc:chgData name="Libby Heasman" userId="b9dffacd-7b6c-4df1-a73b-206a6b4ea4d6" providerId="ADAL" clId="{A8B61198-0963-BA4F-9ED4-99D0143B083F}" dt="2021-07-12T01:00:35.409" v="17" actId="20577"/>
        <pc:sldMkLst>
          <pc:docMk/>
          <pc:sldMk cId="1571167352" sldId="403"/>
        </pc:sldMkLst>
        <pc:spChg chg="mod">
          <ac:chgData name="Libby Heasman" userId="b9dffacd-7b6c-4df1-a73b-206a6b4ea4d6" providerId="ADAL" clId="{A8B61198-0963-BA4F-9ED4-99D0143B083F}" dt="2021-07-12T01:00:35.409" v="17" actId="20577"/>
          <ac:spMkLst>
            <pc:docMk/>
            <pc:sldMk cId="1571167352" sldId="403"/>
            <ac:spMk id="2" creationId="{00000000-0000-0000-0000-000000000000}"/>
          </ac:spMkLst>
        </pc:spChg>
      </pc:sldChg>
      <pc:sldChg chg="modSp mod">
        <pc:chgData name="Libby Heasman" userId="b9dffacd-7b6c-4df1-a73b-206a6b4ea4d6" providerId="ADAL" clId="{A8B61198-0963-BA4F-9ED4-99D0143B083F}" dt="2021-07-12T01:02:00.573" v="122" actId="1076"/>
        <pc:sldMkLst>
          <pc:docMk/>
          <pc:sldMk cId="537237020" sldId="404"/>
        </pc:sldMkLst>
        <pc:spChg chg="mod">
          <ac:chgData name="Libby Heasman" userId="b9dffacd-7b6c-4df1-a73b-206a6b4ea4d6" providerId="ADAL" clId="{A8B61198-0963-BA4F-9ED4-99D0143B083F}" dt="2021-07-12T01:02:00.573" v="122" actId="1076"/>
          <ac:spMkLst>
            <pc:docMk/>
            <pc:sldMk cId="537237020" sldId="404"/>
            <ac:spMk id="12" creationId="{00000000-0000-0000-0000-000000000000}"/>
          </ac:spMkLst>
        </pc:spChg>
        <pc:spChg chg="mod">
          <ac:chgData name="Libby Heasman" userId="b9dffacd-7b6c-4df1-a73b-206a6b4ea4d6" providerId="ADAL" clId="{A8B61198-0963-BA4F-9ED4-99D0143B083F}" dt="2021-07-12T01:01:08.688" v="40" actId="20577"/>
          <ac:spMkLst>
            <pc:docMk/>
            <pc:sldMk cId="537237020" sldId="404"/>
            <ac:spMk id="26" creationId="{00000000-0000-0000-0000-000000000000}"/>
          </ac:spMkLst>
        </pc:spChg>
        <pc:spChg chg="mod">
          <ac:chgData name="Libby Heasman" userId="b9dffacd-7b6c-4df1-a73b-206a6b4ea4d6" providerId="ADAL" clId="{A8B61198-0963-BA4F-9ED4-99D0143B083F}" dt="2021-07-12T01:01:49.592" v="120" actId="1076"/>
          <ac:spMkLst>
            <pc:docMk/>
            <pc:sldMk cId="537237020" sldId="404"/>
            <ac:spMk id="28" creationId="{00000000-0000-0000-0000-000000000000}"/>
          </ac:spMkLst>
        </pc:spChg>
        <pc:spChg chg="mod">
          <ac:chgData name="Libby Heasman" userId="b9dffacd-7b6c-4df1-a73b-206a6b4ea4d6" providerId="ADAL" clId="{A8B61198-0963-BA4F-9ED4-99D0143B083F}" dt="2021-07-12T01:02:00.573" v="122" actId="1076"/>
          <ac:spMkLst>
            <pc:docMk/>
            <pc:sldMk cId="537237020" sldId="404"/>
            <ac:spMk id="35" creationId="{74D6BC87-CDB4-47DC-B600-6E4EC20965EB}"/>
          </ac:spMkLst>
        </pc:spChg>
      </pc:sldChg>
      <pc:sldChg chg="del">
        <pc:chgData name="Libby Heasman" userId="b9dffacd-7b6c-4df1-a73b-206a6b4ea4d6" providerId="ADAL" clId="{A8B61198-0963-BA4F-9ED4-99D0143B083F}" dt="2021-07-12T01:07:39.452" v="273" actId="2696"/>
        <pc:sldMkLst>
          <pc:docMk/>
          <pc:sldMk cId="1733152053" sldId="405"/>
        </pc:sldMkLst>
      </pc:sldChg>
      <pc:sldChg chg="modAnim">
        <pc:chgData name="Libby Heasman" userId="b9dffacd-7b6c-4df1-a73b-206a6b4ea4d6" providerId="ADAL" clId="{A8B61198-0963-BA4F-9ED4-99D0143B083F}" dt="2021-07-12T01:28:24.314" v="682"/>
        <pc:sldMkLst>
          <pc:docMk/>
          <pc:sldMk cId="2062375918" sldId="406"/>
        </pc:sldMkLst>
      </pc:sldChg>
      <pc:sldChg chg="addSp delSp modSp add mod modClrScheme modAnim chgLayout modNotesTx">
        <pc:chgData name="Libby Heasman" userId="b9dffacd-7b6c-4df1-a73b-206a6b4ea4d6" providerId="ADAL" clId="{A8B61198-0963-BA4F-9ED4-99D0143B083F}" dt="2021-07-12T01:28:07.771" v="680"/>
        <pc:sldMkLst>
          <pc:docMk/>
          <pc:sldMk cId="2066911436" sldId="407"/>
        </pc:sldMkLst>
        <pc:spChg chg="mod ord">
          <ac:chgData name="Libby Heasman" userId="b9dffacd-7b6c-4df1-a73b-206a6b4ea4d6" providerId="ADAL" clId="{A8B61198-0963-BA4F-9ED4-99D0143B083F}" dt="2021-07-12T01:26:41.060" v="670" actId="700"/>
          <ac:spMkLst>
            <pc:docMk/>
            <pc:sldMk cId="2066911436" sldId="407"/>
            <ac:spMk id="2" creationId="{00000000-0000-0000-0000-000000000000}"/>
          </ac:spMkLst>
        </pc:spChg>
        <pc:spChg chg="mod ord">
          <ac:chgData name="Libby Heasman" userId="b9dffacd-7b6c-4df1-a73b-206a6b4ea4d6" providerId="ADAL" clId="{A8B61198-0963-BA4F-9ED4-99D0143B083F}" dt="2021-07-12T01:26:41.060" v="670" actId="700"/>
          <ac:spMkLst>
            <pc:docMk/>
            <pc:sldMk cId="2066911436" sldId="407"/>
            <ac:spMk id="4" creationId="{00000000-0000-0000-0000-000000000000}"/>
          </ac:spMkLst>
        </pc:spChg>
        <pc:spChg chg="add del mod ord">
          <ac:chgData name="Libby Heasman" userId="b9dffacd-7b6c-4df1-a73b-206a6b4ea4d6" providerId="ADAL" clId="{A8B61198-0963-BA4F-9ED4-99D0143B083F}" dt="2021-07-12T01:26:34.594" v="669" actId="478"/>
          <ac:spMkLst>
            <pc:docMk/>
            <pc:sldMk cId="2066911436" sldId="407"/>
            <ac:spMk id="8" creationId="{D6D841BA-92D7-134E-802E-D7936BEBA019}"/>
          </ac:spMkLst>
        </pc:spChg>
        <pc:spChg chg="add del mod ord">
          <ac:chgData name="Libby Heasman" userId="b9dffacd-7b6c-4df1-a73b-206a6b4ea4d6" providerId="ADAL" clId="{A8B61198-0963-BA4F-9ED4-99D0143B083F}" dt="2021-07-12T01:26:41.060" v="670" actId="700"/>
          <ac:spMkLst>
            <pc:docMk/>
            <pc:sldMk cId="2066911436" sldId="407"/>
            <ac:spMk id="9" creationId="{A1157CD2-BCEF-6D4F-90F8-C54E43097EEF}"/>
          </ac:spMkLst>
        </pc:spChg>
        <pc:spChg chg="mod">
          <ac:chgData name="Libby Heasman" userId="b9dffacd-7b6c-4df1-a73b-206a6b4ea4d6" providerId="ADAL" clId="{A8B61198-0963-BA4F-9ED4-99D0143B083F}" dt="2021-07-12T01:18:11.447" v="525" actId="208"/>
          <ac:spMkLst>
            <pc:docMk/>
            <pc:sldMk cId="2066911436" sldId="407"/>
            <ac:spMk id="10" creationId="{E0389C89-7D6D-2642-B887-9EB0DA6EADB6}"/>
          </ac:spMkLst>
        </pc:spChg>
        <pc:spChg chg="mod">
          <ac:chgData name="Libby Heasman" userId="b9dffacd-7b6c-4df1-a73b-206a6b4ea4d6" providerId="ADAL" clId="{A8B61198-0963-BA4F-9ED4-99D0143B083F}" dt="2021-07-12T01:18:11.447" v="525" actId="208"/>
          <ac:spMkLst>
            <pc:docMk/>
            <pc:sldMk cId="2066911436" sldId="407"/>
            <ac:spMk id="11" creationId="{757E510E-463B-B946-BBA4-52D92D23E943}"/>
          </ac:spMkLst>
        </pc:spChg>
        <pc:spChg chg="mod">
          <ac:chgData name="Libby Heasman" userId="b9dffacd-7b6c-4df1-a73b-206a6b4ea4d6" providerId="ADAL" clId="{A8B61198-0963-BA4F-9ED4-99D0143B083F}" dt="2021-07-12T01:18:11.447" v="525" actId="208"/>
          <ac:spMkLst>
            <pc:docMk/>
            <pc:sldMk cId="2066911436" sldId="407"/>
            <ac:spMk id="12" creationId="{44EFFF13-22D5-2B45-B2A4-119D152C004D}"/>
          </ac:spMkLst>
        </pc:spChg>
        <pc:spChg chg="mod">
          <ac:chgData name="Libby Heasman" userId="b9dffacd-7b6c-4df1-a73b-206a6b4ea4d6" providerId="ADAL" clId="{A8B61198-0963-BA4F-9ED4-99D0143B083F}" dt="2021-07-12T01:18:11.447" v="525" actId="208"/>
          <ac:spMkLst>
            <pc:docMk/>
            <pc:sldMk cId="2066911436" sldId="407"/>
            <ac:spMk id="13" creationId="{497A3C62-FC95-DA47-A5F7-30C675CBEB90}"/>
          </ac:spMkLst>
        </pc:spChg>
        <pc:spChg chg="mod">
          <ac:chgData name="Libby Heasman" userId="b9dffacd-7b6c-4df1-a73b-206a6b4ea4d6" providerId="ADAL" clId="{A8B61198-0963-BA4F-9ED4-99D0143B083F}" dt="2021-07-12T01:27:30.008" v="675" actId="1076"/>
          <ac:spMkLst>
            <pc:docMk/>
            <pc:sldMk cId="2066911436" sldId="407"/>
            <ac:spMk id="14" creationId="{1E0C8BA9-F603-084E-9D58-D1427ED82F28}"/>
          </ac:spMkLst>
        </pc:spChg>
        <pc:spChg chg="add del mod ord">
          <ac:chgData name="Libby Heasman" userId="b9dffacd-7b6c-4df1-a73b-206a6b4ea4d6" providerId="ADAL" clId="{A8B61198-0963-BA4F-9ED4-99D0143B083F}" dt="2021-07-12T01:26:49.683" v="671" actId="478"/>
          <ac:spMkLst>
            <pc:docMk/>
            <pc:sldMk cId="2066911436" sldId="407"/>
            <ac:spMk id="15" creationId="{DB19A196-C129-FD49-949C-EBB9DC505F39}"/>
          </ac:spMkLst>
        </pc:spChg>
        <pc:spChg chg="mod">
          <ac:chgData name="Libby Heasman" userId="b9dffacd-7b6c-4df1-a73b-206a6b4ea4d6" providerId="ADAL" clId="{A8B61198-0963-BA4F-9ED4-99D0143B083F}" dt="2021-07-12T01:27:25.395" v="674" actId="1076"/>
          <ac:spMkLst>
            <pc:docMk/>
            <pc:sldMk cId="2066911436" sldId="407"/>
            <ac:spMk id="19" creationId="{F44C5E7B-0E08-FC49-A75F-4ABC8C684294}"/>
          </ac:spMkLst>
        </pc:spChg>
        <pc:spChg chg="mod">
          <ac:chgData name="Libby Heasman" userId="b9dffacd-7b6c-4df1-a73b-206a6b4ea4d6" providerId="ADAL" clId="{A8B61198-0963-BA4F-9ED4-99D0143B083F}" dt="2021-07-12T01:27:20.017" v="673" actId="1076"/>
          <ac:spMkLst>
            <pc:docMk/>
            <pc:sldMk cId="2066911436" sldId="407"/>
            <ac:spMk id="20" creationId="{20FDAC58-F9F9-8840-B16A-0F3BF38F6EEC}"/>
          </ac:spMkLst>
        </pc:spChg>
        <pc:spChg chg="mod">
          <ac:chgData name="Libby Heasman" userId="b9dffacd-7b6c-4df1-a73b-206a6b4ea4d6" providerId="ADAL" clId="{A8B61198-0963-BA4F-9ED4-99D0143B083F}" dt="2021-07-12T01:27:10.748" v="672" actId="1076"/>
          <ac:spMkLst>
            <pc:docMk/>
            <pc:sldMk cId="2066911436" sldId="407"/>
            <ac:spMk id="21" creationId="{AB3F2CF3-9496-6B46-A305-4C45015CAA5A}"/>
          </ac:spMkLst>
        </pc:spChg>
        <pc:grpChg chg="add">
          <ac:chgData name="Libby Heasman" userId="b9dffacd-7b6c-4df1-a73b-206a6b4ea4d6" providerId="ADAL" clId="{A8B61198-0963-BA4F-9ED4-99D0143B083F}" dt="2021-07-12T01:20:26.936" v="545" actId="164"/>
          <ac:grpSpMkLst>
            <pc:docMk/>
            <pc:sldMk cId="2066911436" sldId="407"/>
            <ac:grpSpMk id="3" creationId="{AA46AEEA-C90E-354B-A160-1A4BDBF5F68B}"/>
          </ac:grpSpMkLst>
        </pc:grpChg>
        <pc:grpChg chg="add">
          <ac:chgData name="Libby Heasman" userId="b9dffacd-7b6c-4df1-a73b-206a6b4ea4d6" providerId="ADAL" clId="{A8B61198-0963-BA4F-9ED4-99D0143B083F}" dt="2021-07-12T01:20:40.043" v="546" actId="164"/>
          <ac:grpSpMkLst>
            <pc:docMk/>
            <pc:sldMk cId="2066911436" sldId="407"/>
            <ac:grpSpMk id="5" creationId="{4F87B34E-6F6A-2246-A602-169606F4F9AA}"/>
          </ac:grpSpMkLst>
        </pc:grpChg>
        <pc:grpChg chg="add">
          <ac:chgData name="Libby Heasman" userId="b9dffacd-7b6c-4df1-a73b-206a6b4ea4d6" providerId="ADAL" clId="{A8B61198-0963-BA4F-9ED4-99D0143B083F}" dt="2021-07-12T01:20:47.410" v="547" actId="164"/>
          <ac:grpSpMkLst>
            <pc:docMk/>
            <pc:sldMk cId="2066911436" sldId="407"/>
            <ac:grpSpMk id="6" creationId="{3AFEBF2C-16E7-E049-BAD6-B82D2508CBF7}"/>
          </ac:grpSpMkLst>
        </pc:grpChg>
        <pc:grpChg chg="add">
          <ac:chgData name="Libby Heasman" userId="b9dffacd-7b6c-4df1-a73b-206a6b4ea4d6" providerId="ADAL" clId="{A8B61198-0963-BA4F-9ED4-99D0143B083F}" dt="2021-07-12T01:20:54.779" v="548" actId="164"/>
          <ac:grpSpMkLst>
            <pc:docMk/>
            <pc:sldMk cId="2066911436" sldId="407"/>
            <ac:grpSpMk id="7" creationId="{1D23F437-30BA-5E40-A8D6-AEB4872957EC}"/>
          </ac:grpSpMkLst>
        </pc:grpChg>
      </pc:sldChg>
      <pc:sldChg chg="delSp modSp add del mod">
        <pc:chgData name="Libby Heasman" userId="b9dffacd-7b6c-4df1-a73b-206a6b4ea4d6" providerId="ADAL" clId="{A8B61198-0963-BA4F-9ED4-99D0143B083F}" dt="2021-07-12T01:16:11.710" v="479" actId="2696"/>
        <pc:sldMkLst>
          <pc:docMk/>
          <pc:sldMk cId="2867623279" sldId="407"/>
        </pc:sldMkLst>
        <pc:spChg chg="mod">
          <ac:chgData name="Libby Heasman" userId="b9dffacd-7b6c-4df1-a73b-206a6b4ea4d6" providerId="ADAL" clId="{A8B61198-0963-BA4F-9ED4-99D0143B083F}" dt="2021-07-12T01:13:02.501" v="404" actId="20577"/>
          <ac:spMkLst>
            <pc:docMk/>
            <pc:sldMk cId="2867623279" sldId="407"/>
            <ac:spMk id="4" creationId="{00000000-0000-0000-0000-000000000000}"/>
          </ac:spMkLst>
        </pc:spChg>
        <pc:spChg chg="del">
          <ac:chgData name="Libby Heasman" userId="b9dffacd-7b6c-4df1-a73b-206a6b4ea4d6" providerId="ADAL" clId="{A8B61198-0963-BA4F-9ED4-99D0143B083F}" dt="2021-07-12T01:13:09.828" v="405" actId="478"/>
          <ac:spMkLst>
            <pc:docMk/>
            <pc:sldMk cId="2867623279" sldId="407"/>
            <ac:spMk id="8" creationId="{F5639E0A-D2BA-1B40-9AFF-5CB96F44CAEF}"/>
          </ac:spMkLst>
        </pc:spChg>
        <pc:spChg chg="mod">
          <ac:chgData name="Libby Heasman" userId="b9dffacd-7b6c-4df1-a73b-206a6b4ea4d6" providerId="ADAL" clId="{A8B61198-0963-BA4F-9ED4-99D0143B083F}" dt="2021-07-12T01:13:16.382" v="406" actId="1076"/>
          <ac:spMkLst>
            <pc:docMk/>
            <pc:sldMk cId="2867623279" sldId="407"/>
            <ac:spMk id="11" creationId="{757E510E-463B-B946-BBA4-52D92D23E943}"/>
          </ac:spMkLst>
        </pc:spChg>
        <pc:spChg chg="mod">
          <ac:chgData name="Libby Heasman" userId="b9dffacd-7b6c-4df1-a73b-206a6b4ea4d6" providerId="ADAL" clId="{A8B61198-0963-BA4F-9ED4-99D0143B083F}" dt="2021-07-12T01:11:59.094" v="351" actId="1076"/>
          <ac:spMkLst>
            <pc:docMk/>
            <pc:sldMk cId="2867623279" sldId="407"/>
            <ac:spMk id="14" creationId="{1E0C8BA9-F603-084E-9D58-D1427ED82F28}"/>
          </ac:spMkLst>
        </pc:spChg>
        <pc:spChg chg="mod">
          <ac:chgData name="Libby Heasman" userId="b9dffacd-7b6c-4df1-a73b-206a6b4ea4d6" providerId="ADAL" clId="{A8B61198-0963-BA4F-9ED4-99D0143B083F}" dt="2021-07-12T01:12:01.460" v="352" actId="1076"/>
          <ac:spMkLst>
            <pc:docMk/>
            <pc:sldMk cId="2867623279" sldId="407"/>
            <ac:spMk id="19" creationId="{F44C5E7B-0E08-FC49-A75F-4ABC8C684294}"/>
          </ac:spMkLst>
        </pc:spChg>
        <pc:spChg chg="mod">
          <ac:chgData name="Libby Heasman" userId="b9dffacd-7b6c-4df1-a73b-206a6b4ea4d6" providerId="ADAL" clId="{A8B61198-0963-BA4F-9ED4-99D0143B083F}" dt="2021-07-12T01:12:06.148" v="354" actId="1076"/>
          <ac:spMkLst>
            <pc:docMk/>
            <pc:sldMk cId="2867623279" sldId="407"/>
            <ac:spMk id="20" creationId="{20FDAC58-F9F9-8840-B16A-0F3BF38F6EEC}"/>
          </ac:spMkLst>
        </pc:spChg>
        <pc:spChg chg="mod">
          <ac:chgData name="Libby Heasman" userId="b9dffacd-7b6c-4df1-a73b-206a6b4ea4d6" providerId="ADAL" clId="{A8B61198-0963-BA4F-9ED4-99D0143B083F}" dt="2021-07-12T01:12:09.016" v="355" actId="1076"/>
          <ac:spMkLst>
            <pc:docMk/>
            <pc:sldMk cId="2867623279" sldId="407"/>
            <ac:spMk id="21" creationId="{AB3F2CF3-9496-6B46-A305-4C45015CAA5A}"/>
          </ac:spMkLst>
        </pc:spChg>
      </pc:sldChg>
      <pc:sldChg chg="addSp delSp modSp add mod modClrScheme modAnim chgLayout modNotesTx">
        <pc:chgData name="Libby Heasman" userId="b9dffacd-7b6c-4df1-a73b-206a6b4ea4d6" providerId="ADAL" clId="{A8B61198-0963-BA4F-9ED4-99D0143B083F}" dt="2021-07-12T02:55:02.659" v="1632" actId="20577"/>
        <pc:sldMkLst>
          <pc:docMk/>
          <pc:sldMk cId="1853339030" sldId="408"/>
        </pc:sldMkLst>
        <pc:spChg chg="mod ord">
          <ac:chgData name="Libby Heasman" userId="b9dffacd-7b6c-4df1-a73b-206a6b4ea4d6" providerId="ADAL" clId="{A8B61198-0963-BA4F-9ED4-99D0143B083F}" dt="2021-07-12T01:28:53.305" v="687" actId="700"/>
          <ac:spMkLst>
            <pc:docMk/>
            <pc:sldMk cId="1853339030" sldId="408"/>
            <ac:spMk id="2" creationId="{00000000-0000-0000-0000-000000000000}"/>
          </ac:spMkLst>
        </pc:spChg>
        <pc:spChg chg="mod ord">
          <ac:chgData name="Libby Heasman" userId="b9dffacd-7b6c-4df1-a73b-206a6b4ea4d6" providerId="ADAL" clId="{A8B61198-0963-BA4F-9ED4-99D0143B083F}" dt="2021-07-12T01:28:53.305" v="687" actId="700"/>
          <ac:spMkLst>
            <pc:docMk/>
            <pc:sldMk cId="1853339030" sldId="408"/>
            <ac:spMk id="4" creationId="{00000000-0000-0000-0000-000000000000}"/>
          </ac:spMkLst>
        </pc:spChg>
        <pc:spChg chg="add del mod ord">
          <ac:chgData name="Libby Heasman" userId="b9dffacd-7b6c-4df1-a73b-206a6b4ea4d6" providerId="ADAL" clId="{A8B61198-0963-BA4F-9ED4-99D0143B083F}" dt="2021-07-12T01:28:58.115" v="688" actId="478"/>
          <ac:spMkLst>
            <pc:docMk/>
            <pc:sldMk cId="1853339030" sldId="408"/>
            <ac:spMk id="8" creationId="{C5E007AC-6084-FF4B-9469-1E5FCBB8B388}"/>
          </ac:spMkLst>
        </pc:spChg>
        <pc:spChg chg="mod">
          <ac:chgData name="Libby Heasman" userId="b9dffacd-7b6c-4df1-a73b-206a6b4ea4d6" providerId="ADAL" clId="{A8B61198-0963-BA4F-9ED4-99D0143B083F}" dt="2021-07-12T01:24:38.681" v="622" actId="208"/>
          <ac:spMkLst>
            <pc:docMk/>
            <pc:sldMk cId="1853339030" sldId="408"/>
            <ac:spMk id="10" creationId="{E0389C89-7D6D-2642-B887-9EB0DA6EADB6}"/>
          </ac:spMkLst>
        </pc:spChg>
        <pc:spChg chg="mod">
          <ac:chgData name="Libby Heasman" userId="b9dffacd-7b6c-4df1-a73b-206a6b4ea4d6" providerId="ADAL" clId="{A8B61198-0963-BA4F-9ED4-99D0143B083F}" dt="2021-07-12T01:25:34.173" v="630"/>
          <ac:spMkLst>
            <pc:docMk/>
            <pc:sldMk cId="1853339030" sldId="408"/>
            <ac:spMk id="11" creationId="{757E510E-463B-B946-BBA4-52D92D23E943}"/>
          </ac:spMkLst>
        </pc:spChg>
        <pc:spChg chg="mod">
          <ac:chgData name="Libby Heasman" userId="b9dffacd-7b6c-4df1-a73b-206a6b4ea4d6" providerId="ADAL" clId="{A8B61198-0963-BA4F-9ED4-99D0143B083F}" dt="2021-07-12T01:24:43.400" v="624" actId="208"/>
          <ac:spMkLst>
            <pc:docMk/>
            <pc:sldMk cId="1853339030" sldId="408"/>
            <ac:spMk id="13" creationId="{497A3C62-FC95-DA47-A5F7-30C675CBEB90}"/>
          </ac:spMkLst>
        </pc:spChg>
        <pc:spChg chg="mod">
          <ac:chgData name="Libby Heasman" userId="b9dffacd-7b6c-4df1-a73b-206a6b4ea4d6" providerId="ADAL" clId="{A8B61198-0963-BA4F-9ED4-99D0143B083F}" dt="2021-07-12T01:29:10.066" v="691" actId="1076"/>
          <ac:spMkLst>
            <pc:docMk/>
            <pc:sldMk cId="1853339030" sldId="408"/>
            <ac:spMk id="14" creationId="{1E0C8BA9-F603-084E-9D58-D1427ED82F28}"/>
          </ac:spMkLst>
        </pc:spChg>
        <pc:spChg chg="mod">
          <ac:chgData name="Libby Heasman" userId="b9dffacd-7b6c-4df1-a73b-206a6b4ea4d6" providerId="ADAL" clId="{A8B61198-0963-BA4F-9ED4-99D0143B083F}" dt="2021-07-12T01:29:05.712" v="690" actId="1076"/>
          <ac:spMkLst>
            <pc:docMk/>
            <pc:sldMk cId="1853339030" sldId="408"/>
            <ac:spMk id="19" creationId="{F44C5E7B-0E08-FC49-A75F-4ABC8C684294}"/>
          </ac:spMkLst>
        </pc:spChg>
        <pc:spChg chg="mod">
          <ac:chgData name="Libby Heasman" userId="b9dffacd-7b6c-4df1-a73b-206a6b4ea4d6" providerId="ADAL" clId="{A8B61198-0963-BA4F-9ED4-99D0143B083F}" dt="2021-07-12T01:29:02.315" v="689" actId="1076"/>
          <ac:spMkLst>
            <pc:docMk/>
            <pc:sldMk cId="1853339030" sldId="408"/>
            <ac:spMk id="20" creationId="{20FDAC58-F9F9-8840-B16A-0F3BF38F6EEC}"/>
          </ac:spMkLst>
        </pc:spChg>
        <pc:spChg chg="mod">
          <ac:chgData name="Libby Heasman" userId="b9dffacd-7b6c-4df1-a73b-206a6b4ea4d6" providerId="ADAL" clId="{A8B61198-0963-BA4F-9ED4-99D0143B083F}" dt="2021-07-12T01:26:09.173" v="667" actId="554"/>
          <ac:spMkLst>
            <pc:docMk/>
            <pc:sldMk cId="1853339030" sldId="408"/>
            <ac:spMk id="32" creationId="{C80954F0-F0F7-2B44-8489-0C3ED299FFD3}"/>
          </ac:spMkLst>
        </pc:spChg>
        <pc:spChg chg="mod">
          <ac:chgData name="Libby Heasman" userId="b9dffacd-7b6c-4df1-a73b-206a6b4ea4d6" providerId="ADAL" clId="{A8B61198-0963-BA4F-9ED4-99D0143B083F}" dt="2021-07-12T01:26:09.173" v="667" actId="554"/>
          <ac:spMkLst>
            <pc:docMk/>
            <pc:sldMk cId="1853339030" sldId="408"/>
            <ac:spMk id="33" creationId="{E458DAF9-B99E-0849-8E5F-D28FB5057484}"/>
          </ac:spMkLst>
        </pc:spChg>
        <pc:spChg chg="mod">
          <ac:chgData name="Libby Heasman" userId="b9dffacd-7b6c-4df1-a73b-206a6b4ea4d6" providerId="ADAL" clId="{A8B61198-0963-BA4F-9ED4-99D0143B083F}" dt="2021-07-12T01:26:09.173" v="667" actId="554"/>
          <ac:spMkLst>
            <pc:docMk/>
            <pc:sldMk cId="1853339030" sldId="408"/>
            <ac:spMk id="34" creationId="{A7CD24A9-1B60-E24D-9E63-72D0552C8C8A}"/>
          </ac:spMkLst>
        </pc:spChg>
        <pc:grpChg chg="mod">
          <ac:chgData name="Libby Heasman" userId="b9dffacd-7b6c-4df1-a73b-206a6b4ea4d6" providerId="ADAL" clId="{A8B61198-0963-BA4F-9ED4-99D0143B083F}" dt="2021-07-12T01:23:29.308" v="609"/>
          <ac:grpSpMkLst>
            <pc:docMk/>
            <pc:sldMk cId="1853339030" sldId="408"/>
            <ac:grpSpMk id="3" creationId="{AA46AEEA-C90E-354B-A160-1A4BDBF5F68B}"/>
          </ac:grpSpMkLst>
        </pc:grpChg>
        <pc:grpChg chg="mod">
          <ac:chgData name="Libby Heasman" userId="b9dffacd-7b6c-4df1-a73b-206a6b4ea4d6" providerId="ADAL" clId="{A8B61198-0963-BA4F-9ED4-99D0143B083F}" dt="2021-07-12T01:25:34.173" v="630"/>
          <ac:grpSpMkLst>
            <pc:docMk/>
            <pc:sldMk cId="1853339030" sldId="408"/>
            <ac:grpSpMk id="6" creationId="{3AFEBF2C-16E7-E049-BAD6-B82D2508CBF7}"/>
          </ac:grpSpMkLst>
        </pc:grpChg>
        <pc:grpChg chg="del">
          <ac:chgData name="Libby Heasman" userId="b9dffacd-7b6c-4df1-a73b-206a6b4ea4d6" providerId="ADAL" clId="{A8B61198-0963-BA4F-9ED4-99D0143B083F}" dt="2021-07-12T01:24:10.321" v="618" actId="478"/>
          <ac:grpSpMkLst>
            <pc:docMk/>
            <pc:sldMk cId="1853339030" sldId="408"/>
            <ac:grpSpMk id="7" creationId="{1D23F437-30BA-5E40-A8D6-AEB4872957EC}"/>
          </ac:grpSpMkLst>
        </pc:grpChg>
      </pc:sldChg>
      <pc:sldChg chg="addSp delSp modSp new mod modClrScheme modAnim chgLayout modNotesTx">
        <pc:chgData name="Libby Heasman" userId="b9dffacd-7b6c-4df1-a73b-206a6b4ea4d6" providerId="ADAL" clId="{A8B61198-0963-BA4F-9ED4-99D0143B083F}" dt="2021-07-12T01:50:11.967" v="1588" actId="20577"/>
        <pc:sldMkLst>
          <pc:docMk/>
          <pc:sldMk cId="1705505489" sldId="409"/>
        </pc:sldMkLst>
        <pc:spChg chg="del mod ord">
          <ac:chgData name="Libby Heasman" userId="b9dffacd-7b6c-4df1-a73b-206a6b4ea4d6" providerId="ADAL" clId="{A8B61198-0963-BA4F-9ED4-99D0143B083F}" dt="2021-07-12T01:29:43.905" v="693" actId="700"/>
          <ac:spMkLst>
            <pc:docMk/>
            <pc:sldMk cId="1705505489" sldId="409"/>
            <ac:spMk id="2" creationId="{07D4229E-9B3B-E84A-8713-9BF81CCC9888}"/>
          </ac:spMkLst>
        </pc:spChg>
        <pc:spChg chg="del mod ord">
          <ac:chgData name="Libby Heasman" userId="b9dffacd-7b6c-4df1-a73b-206a6b4ea4d6" providerId="ADAL" clId="{A8B61198-0963-BA4F-9ED4-99D0143B083F}" dt="2021-07-12T01:29:43.905" v="693" actId="700"/>
          <ac:spMkLst>
            <pc:docMk/>
            <pc:sldMk cId="1705505489" sldId="409"/>
            <ac:spMk id="3" creationId="{700EF3BE-D31E-FF40-A645-012519BA2710}"/>
          </ac:spMkLst>
        </pc:spChg>
        <pc:spChg chg="add mod ord">
          <ac:chgData name="Libby Heasman" userId="b9dffacd-7b6c-4df1-a73b-206a6b4ea4d6" providerId="ADAL" clId="{A8B61198-0963-BA4F-9ED4-99D0143B083F}" dt="2021-07-12T01:50:11.967" v="1588" actId="20577"/>
          <ac:spMkLst>
            <pc:docMk/>
            <pc:sldMk cId="1705505489" sldId="409"/>
            <ac:spMk id="4" creationId="{096D43E4-4769-1F44-9B93-BFFB8653A767}"/>
          </ac:spMkLst>
        </pc:spChg>
        <pc:spChg chg="add mod ord">
          <ac:chgData name="Libby Heasman" userId="b9dffacd-7b6c-4df1-a73b-206a6b4ea4d6" providerId="ADAL" clId="{A8B61198-0963-BA4F-9ED4-99D0143B083F}" dt="2021-07-12T01:43:08.383" v="1066" actId="1076"/>
          <ac:spMkLst>
            <pc:docMk/>
            <pc:sldMk cId="1705505489" sldId="409"/>
            <ac:spMk id="5" creationId="{553802E9-640A-904F-8B66-71BCC22CE062}"/>
          </ac:spMkLst>
        </pc:spChg>
        <pc:spChg chg="add del mod">
          <ac:chgData name="Libby Heasman" userId="b9dffacd-7b6c-4df1-a73b-206a6b4ea4d6" providerId="ADAL" clId="{A8B61198-0963-BA4F-9ED4-99D0143B083F}" dt="2021-07-12T01:33:24.940" v="750" actId="478"/>
          <ac:spMkLst>
            <pc:docMk/>
            <pc:sldMk cId="1705505489" sldId="409"/>
            <ac:spMk id="6" creationId="{3B38E347-B76B-7C40-8FF6-0A7F1A2F945D}"/>
          </ac:spMkLst>
        </pc:spChg>
        <pc:spChg chg="add mod">
          <ac:chgData name="Libby Heasman" userId="b9dffacd-7b6c-4df1-a73b-206a6b4ea4d6" providerId="ADAL" clId="{A8B61198-0963-BA4F-9ED4-99D0143B083F}" dt="2021-07-12T01:45:52.995" v="1097" actId="1076"/>
          <ac:spMkLst>
            <pc:docMk/>
            <pc:sldMk cId="1705505489" sldId="409"/>
            <ac:spMk id="11" creationId="{0616A98A-DD23-6041-A26D-3DA98DF2FD4A}"/>
          </ac:spMkLst>
        </pc:spChg>
        <pc:grpChg chg="add mod">
          <ac:chgData name="Libby Heasman" userId="b9dffacd-7b6c-4df1-a73b-206a6b4ea4d6" providerId="ADAL" clId="{A8B61198-0963-BA4F-9ED4-99D0143B083F}" dt="2021-07-12T01:43:11.669" v="1067" actId="1076"/>
          <ac:grpSpMkLst>
            <pc:docMk/>
            <pc:sldMk cId="1705505489" sldId="409"/>
            <ac:grpSpMk id="9" creationId="{11397063-DB23-9046-BE72-B6136FD4CA0C}"/>
          </ac:grpSpMkLst>
        </pc:grpChg>
        <pc:grpChg chg="add del mod">
          <ac:chgData name="Libby Heasman" userId="b9dffacd-7b6c-4df1-a73b-206a6b4ea4d6" providerId="ADAL" clId="{A8B61198-0963-BA4F-9ED4-99D0143B083F}" dt="2021-07-12T01:43:43.484" v="1071" actId="478"/>
          <ac:grpSpMkLst>
            <pc:docMk/>
            <pc:sldMk cId="1705505489" sldId="409"/>
            <ac:grpSpMk id="13" creationId="{19E39CC2-DA7A-2E45-AAA8-2C7D33719E9F}"/>
          </ac:grpSpMkLst>
        </pc:grpChg>
        <pc:picChg chg="add mod">
          <ac:chgData name="Libby Heasman" userId="b9dffacd-7b6c-4df1-a73b-206a6b4ea4d6" providerId="ADAL" clId="{A8B61198-0963-BA4F-9ED4-99D0143B083F}" dt="2021-07-12T01:36:18.302" v="756" actId="1076"/>
          <ac:picMkLst>
            <pc:docMk/>
            <pc:sldMk cId="1705505489" sldId="409"/>
            <ac:picMk id="7" creationId="{A2A90CEE-53BF-F540-973F-0BD7ABF1376D}"/>
          </ac:picMkLst>
        </pc:picChg>
        <pc:picChg chg="add mod">
          <ac:chgData name="Libby Heasman" userId="b9dffacd-7b6c-4df1-a73b-206a6b4ea4d6" providerId="ADAL" clId="{A8B61198-0963-BA4F-9ED4-99D0143B083F}" dt="2021-07-12T01:41:09.469" v="795" actId="1076"/>
          <ac:picMkLst>
            <pc:docMk/>
            <pc:sldMk cId="1705505489" sldId="409"/>
            <ac:picMk id="8" creationId="{440B3FAE-A48E-7948-984F-2CFB22B40AF0}"/>
          </ac:picMkLst>
        </pc:picChg>
        <pc:picChg chg="add mod">
          <ac:chgData name="Libby Heasman" userId="b9dffacd-7b6c-4df1-a73b-206a6b4ea4d6" providerId="ADAL" clId="{A8B61198-0963-BA4F-9ED4-99D0143B083F}" dt="2021-07-12T01:43:52.253" v="1078" actId="1037"/>
          <ac:picMkLst>
            <pc:docMk/>
            <pc:sldMk cId="1705505489" sldId="409"/>
            <ac:picMk id="12" creationId="{640F834C-9BC7-D743-9E8F-2FDF9D7BC608}"/>
          </ac:picMkLst>
        </pc:picChg>
        <pc:picChg chg="mod">
          <ac:chgData name="Libby Heasman" userId="b9dffacd-7b6c-4df1-a73b-206a6b4ea4d6" providerId="ADAL" clId="{A8B61198-0963-BA4F-9ED4-99D0143B083F}" dt="2021-07-12T01:43:39.942" v="1070" actId="571"/>
          <ac:picMkLst>
            <pc:docMk/>
            <pc:sldMk cId="1705505489" sldId="409"/>
            <ac:picMk id="14" creationId="{0CD25408-8C80-C545-A1B1-EA69470D76F1}"/>
          </ac:picMkLst>
        </pc:picChg>
        <pc:picChg chg="mod">
          <ac:chgData name="Libby Heasman" userId="b9dffacd-7b6c-4df1-a73b-206a6b4ea4d6" providerId="ADAL" clId="{A8B61198-0963-BA4F-9ED4-99D0143B083F}" dt="2021-07-12T01:43:39.942" v="1070" actId="571"/>
          <ac:picMkLst>
            <pc:docMk/>
            <pc:sldMk cId="1705505489" sldId="409"/>
            <ac:picMk id="15" creationId="{55F73FE6-20B8-6C44-B36F-E7F93C0D7ABC}"/>
          </ac:picMkLst>
        </pc:picChg>
        <pc:picChg chg="add mod">
          <ac:chgData name="Libby Heasman" userId="b9dffacd-7b6c-4df1-a73b-206a6b4ea4d6" providerId="ADAL" clId="{A8B61198-0963-BA4F-9ED4-99D0143B083F}" dt="2021-07-12T01:43:15.775" v="1069" actId="14100"/>
          <ac:picMkLst>
            <pc:docMk/>
            <pc:sldMk cId="1705505489" sldId="409"/>
            <ac:picMk id="1026" creationId="{9FEC26A6-9B94-1545-AA2E-209A1B87A719}"/>
          </ac:picMkLst>
        </pc:picChg>
        <pc:picChg chg="add mod">
          <ac:chgData name="Libby Heasman" userId="b9dffacd-7b6c-4df1-a73b-206a6b4ea4d6" providerId="ADAL" clId="{A8B61198-0963-BA4F-9ED4-99D0143B083F}" dt="2021-07-12T01:45:05.160" v="1083" actId="1076"/>
          <ac:picMkLst>
            <pc:docMk/>
            <pc:sldMk cId="1705505489" sldId="409"/>
            <ac:picMk id="1028" creationId="{AD709ABE-2438-2641-A526-DC7CC4B8ED7D}"/>
          </ac:picMkLst>
        </pc:picChg>
      </pc:sldChg>
      <pc:sldMasterChg chg="delSldLayout">
        <pc:chgData name="Libby Heasman" userId="b9dffacd-7b6c-4df1-a73b-206a6b4ea4d6" providerId="ADAL" clId="{A8B61198-0963-BA4F-9ED4-99D0143B083F}" dt="2021-07-12T01:08:38.449" v="274" actId="2696"/>
        <pc:sldMasterMkLst>
          <pc:docMk/>
          <pc:sldMasterMk cId="1894906504" sldId="2147483850"/>
        </pc:sldMasterMkLst>
        <pc:sldLayoutChg chg="del">
          <pc:chgData name="Libby Heasman" userId="b9dffacd-7b6c-4df1-a73b-206a6b4ea4d6" providerId="ADAL" clId="{A8B61198-0963-BA4F-9ED4-99D0143B083F}" dt="2021-07-12T01:08:38.449" v="274" actId="2696"/>
          <pc:sldLayoutMkLst>
            <pc:docMk/>
            <pc:sldMasterMk cId="1894906504" sldId="2147483850"/>
            <pc:sldLayoutMk cId="644778198" sldId="2147483852"/>
          </pc:sldLayoutMkLst>
        </pc:sldLayoutChg>
      </pc:sldMasterChg>
    </pc:docChg>
  </pc:docChgLst>
  <pc:docChgLst>
    <pc:chgData name="Libby Heasman" userId="S::libby.heasman@govteams.gov.au::b9dffacd-7b6c-4df1-a73b-206a6b4ea4d6" providerId="AD" clId="Web-{EDD82F97-5B99-4335-9C51-9EA99BBC5A20}"/>
    <pc:docChg chg="mod modSld">
      <pc:chgData name="Libby Heasman" userId="S::libby.heasman@govteams.gov.au::b9dffacd-7b6c-4df1-a73b-206a6b4ea4d6" providerId="AD" clId="Web-{EDD82F97-5B99-4335-9C51-9EA99BBC5A20}" dt="2022-07-19T04:56:32.753" v="199" actId="14100"/>
      <pc:docMkLst>
        <pc:docMk/>
      </pc:docMkLst>
      <pc:sldChg chg="delCm">
        <pc:chgData name="Libby Heasman" userId="S::libby.heasman@govteams.gov.au::b9dffacd-7b6c-4df1-a73b-206a6b4ea4d6" providerId="AD" clId="Web-{EDD82F97-5B99-4335-9C51-9EA99BBC5A20}" dt="2022-07-19T04:31:22.947" v="9"/>
        <pc:sldMkLst>
          <pc:docMk/>
          <pc:sldMk cId="2498034960" sldId="274"/>
        </pc:sldMkLst>
      </pc:sldChg>
      <pc:sldChg chg="modSp modCm">
        <pc:chgData name="Libby Heasman" userId="S::libby.heasman@govteams.gov.au::b9dffacd-7b6c-4df1-a73b-206a6b4ea4d6" providerId="AD" clId="Web-{EDD82F97-5B99-4335-9C51-9EA99BBC5A20}" dt="2022-07-19T04:56:32.753" v="199" actId="14100"/>
        <pc:sldMkLst>
          <pc:docMk/>
          <pc:sldMk cId="4106412357" sldId="290"/>
        </pc:sldMkLst>
        <pc:spChg chg="mod">
          <ac:chgData name="Libby Heasman" userId="S::libby.heasman@govteams.gov.au::b9dffacd-7b6c-4df1-a73b-206a6b4ea4d6" providerId="AD" clId="Web-{EDD82F97-5B99-4335-9C51-9EA99BBC5A20}" dt="2022-07-19T04:54:37.156" v="44" actId="20577"/>
          <ac:spMkLst>
            <pc:docMk/>
            <pc:sldMk cId="4106412357" sldId="290"/>
            <ac:spMk id="2" creationId="{00000000-0000-0000-0000-000000000000}"/>
          </ac:spMkLst>
        </pc:spChg>
        <pc:spChg chg="mod">
          <ac:chgData name="Libby Heasman" userId="S::libby.heasman@govteams.gov.au::b9dffacd-7b6c-4df1-a73b-206a6b4ea4d6" providerId="AD" clId="Web-{EDD82F97-5B99-4335-9C51-9EA99BBC5A20}" dt="2022-07-19T04:56:32.753" v="199" actId="14100"/>
          <ac:spMkLst>
            <pc:docMk/>
            <pc:sldMk cId="4106412357" sldId="290"/>
            <ac:spMk id="3" creationId="{00000000-0000-0000-0000-000000000000}"/>
          </ac:spMkLst>
        </pc:spChg>
        <pc:spChg chg="mod">
          <ac:chgData name="Libby Heasman" userId="S::libby.heasman@govteams.gov.au::b9dffacd-7b6c-4df1-a73b-206a6b4ea4d6" providerId="AD" clId="Web-{EDD82F97-5B99-4335-9C51-9EA99BBC5A20}" dt="2022-07-19T04:56:24.394" v="195" actId="20577"/>
          <ac:spMkLst>
            <pc:docMk/>
            <pc:sldMk cId="4106412357" sldId="290"/>
            <ac:spMk id="5" creationId="{00000000-0000-0000-0000-000000000000}"/>
          </ac:spMkLst>
        </pc:spChg>
      </pc:sldChg>
      <pc:sldChg chg="modSp modCm">
        <pc:chgData name="Libby Heasman" userId="S::libby.heasman@govteams.gov.au::b9dffacd-7b6c-4df1-a73b-206a6b4ea4d6" providerId="AD" clId="Web-{EDD82F97-5B99-4335-9C51-9EA99BBC5A20}" dt="2022-07-19T04:43:33.560" v="22" actId="20577"/>
        <pc:sldMkLst>
          <pc:docMk/>
          <pc:sldMk cId="2035602905" sldId="295"/>
        </pc:sldMkLst>
        <pc:spChg chg="mod">
          <ac:chgData name="Libby Heasman" userId="S::libby.heasman@govteams.gov.au::b9dffacd-7b6c-4df1-a73b-206a6b4ea4d6" providerId="AD" clId="Web-{EDD82F97-5B99-4335-9C51-9EA99BBC5A20}" dt="2022-07-19T04:43:33.560" v="22" actId="20577"/>
          <ac:spMkLst>
            <pc:docMk/>
            <pc:sldMk cId="2035602905" sldId="295"/>
            <ac:spMk id="5" creationId="{00000000-0000-0000-0000-000000000000}"/>
          </ac:spMkLst>
        </pc:spChg>
      </pc:sldChg>
      <pc:sldChg chg="modSp">
        <pc:chgData name="Libby Heasman" userId="S::libby.heasman@govteams.gov.au::b9dffacd-7b6c-4df1-a73b-206a6b4ea4d6" providerId="AD" clId="Web-{EDD82F97-5B99-4335-9C51-9EA99BBC5A20}" dt="2022-07-19T04:25:09.015" v="4" actId="14100"/>
        <pc:sldMkLst>
          <pc:docMk/>
          <pc:sldMk cId="918716139" sldId="301"/>
        </pc:sldMkLst>
        <pc:spChg chg="mod">
          <ac:chgData name="Libby Heasman" userId="S::libby.heasman@govteams.gov.au::b9dffacd-7b6c-4df1-a73b-206a6b4ea4d6" providerId="AD" clId="Web-{EDD82F97-5B99-4335-9C51-9EA99BBC5A20}" dt="2022-07-19T04:25:09.015" v="4" actId="14100"/>
          <ac:spMkLst>
            <pc:docMk/>
            <pc:sldMk cId="918716139" sldId="301"/>
            <ac:spMk id="10" creationId="{00000000-0000-0000-0000-000000000000}"/>
          </ac:spMkLst>
        </pc:spChg>
      </pc:sldChg>
      <pc:sldChg chg="modSp">
        <pc:chgData name="Libby Heasman" userId="S::libby.heasman@govteams.gov.au::b9dffacd-7b6c-4df1-a73b-206a6b4ea4d6" providerId="AD" clId="Web-{EDD82F97-5B99-4335-9C51-9EA99BBC5A20}" dt="2022-07-19T04:25:34.312" v="8" actId="14100"/>
        <pc:sldMkLst>
          <pc:docMk/>
          <pc:sldMk cId="1611628313" sldId="420"/>
        </pc:sldMkLst>
        <pc:spChg chg="mod">
          <ac:chgData name="Libby Heasman" userId="S::libby.heasman@govteams.gov.au::b9dffacd-7b6c-4df1-a73b-206a6b4ea4d6" providerId="AD" clId="Web-{EDD82F97-5B99-4335-9C51-9EA99BBC5A20}" dt="2022-07-19T04:25:34.312" v="8" actId="14100"/>
          <ac:spMkLst>
            <pc:docMk/>
            <pc:sldMk cId="1611628313" sldId="420"/>
            <ac:spMk id="10" creationId="{00000000-0000-0000-0000-000000000000}"/>
          </ac:spMkLst>
        </pc:spChg>
      </pc:sldChg>
    </pc:docChg>
  </pc:docChgLst>
  <pc:docChgLst>
    <pc:chgData name="Jessie Callaghan" userId="S::jessie.callaghan@govteams.gov.au::ef85037b-b272-485e-954c-78d314cb3507" providerId="AD" clId="Web-{38AF89A9-5B75-A826-639B-210C3498C816}"/>
    <pc:docChg chg="">
      <pc:chgData name="Jessie Callaghan" userId="S::jessie.callaghan@govteams.gov.au::ef85037b-b272-485e-954c-78d314cb3507" providerId="AD" clId="Web-{38AF89A9-5B75-A826-639B-210C3498C816}" dt="2022-07-19T04:52:33.302" v="2"/>
      <pc:docMkLst>
        <pc:docMk/>
      </pc:docMkLst>
      <pc:sldChg chg="modCm">
        <pc:chgData name="Jessie Callaghan" userId="S::jessie.callaghan@govteams.gov.au::ef85037b-b272-485e-954c-78d314cb3507" providerId="AD" clId="Web-{38AF89A9-5B75-A826-639B-210C3498C816}" dt="2022-07-19T04:52:33.302" v="2"/>
        <pc:sldMkLst>
          <pc:docMk/>
          <pc:sldMk cId="4106412357" sldId="290"/>
        </pc:sldMkLst>
      </pc:sldChg>
    </pc:docChg>
  </pc:docChgLst>
  <pc:docChgLst>
    <pc:chgData name="Libby Heasman" userId="b166057ba5168634" providerId="LiveId" clId="{D26BC295-FF4C-0C4F-BA0B-259474682233}"/>
    <pc:docChg chg="undo custSel modSld">
      <pc:chgData name="Libby Heasman" userId="b166057ba5168634" providerId="LiveId" clId="{D26BC295-FF4C-0C4F-BA0B-259474682233}" dt="2021-07-12T00:55:56.018" v="1088" actId="20577"/>
      <pc:docMkLst>
        <pc:docMk/>
      </pc:docMkLst>
      <pc:sldChg chg="addSp delSp modSp mod modClrScheme modAnim chgLayout modNotesTx">
        <pc:chgData name="Libby Heasman" userId="b166057ba5168634" providerId="LiveId" clId="{D26BC295-FF4C-0C4F-BA0B-259474682233}" dt="2021-07-12T00:45:40.575" v="688" actId="20577"/>
        <pc:sldMkLst>
          <pc:docMk/>
          <pc:sldMk cId="1343961152" sldId="369"/>
        </pc:sldMkLst>
        <pc:spChg chg="mod ord">
          <ac:chgData name="Libby Heasman" userId="b166057ba5168634" providerId="LiveId" clId="{D26BC295-FF4C-0C4F-BA0B-259474682233}" dt="2021-07-11T22:47:58.778" v="0" actId="700"/>
          <ac:spMkLst>
            <pc:docMk/>
            <pc:sldMk cId="1343961152" sldId="369"/>
            <ac:spMk id="2" creationId="{00000000-0000-0000-0000-000000000000}"/>
          </ac:spMkLst>
        </pc:spChg>
        <pc:spChg chg="mod ord">
          <ac:chgData name="Libby Heasman" userId="b166057ba5168634" providerId="LiveId" clId="{D26BC295-FF4C-0C4F-BA0B-259474682233}" dt="2021-07-11T22:48:14.487" v="48" actId="20577"/>
          <ac:spMkLst>
            <pc:docMk/>
            <pc:sldMk cId="1343961152" sldId="369"/>
            <ac:spMk id="4" creationId="{00000000-0000-0000-0000-000000000000}"/>
          </ac:spMkLst>
        </pc:spChg>
        <pc:spChg chg="del mod ord">
          <ac:chgData name="Libby Heasman" userId="b166057ba5168634" providerId="LiveId" clId="{D26BC295-FF4C-0C4F-BA0B-259474682233}" dt="2021-07-11T22:48:18.181" v="49" actId="478"/>
          <ac:spMkLst>
            <pc:docMk/>
            <pc:sldMk cId="1343961152" sldId="369"/>
            <ac:spMk id="5" creationId="{00000000-0000-0000-0000-000000000000}"/>
          </ac:spMkLst>
        </pc:spChg>
        <pc:spChg chg="add del mod">
          <ac:chgData name="Libby Heasman" userId="b166057ba5168634" providerId="LiveId" clId="{D26BC295-FF4C-0C4F-BA0B-259474682233}" dt="2021-07-11T22:48:20.689" v="50" actId="478"/>
          <ac:spMkLst>
            <pc:docMk/>
            <pc:sldMk cId="1343961152" sldId="369"/>
            <ac:spMk id="6" creationId="{28FCE123-03A4-EA48-A56B-2BCF83F243B5}"/>
          </ac:spMkLst>
        </pc:spChg>
        <pc:spChg chg="add mod">
          <ac:chgData name="Libby Heasman" userId="b166057ba5168634" providerId="LiveId" clId="{D26BC295-FF4C-0C4F-BA0B-259474682233}" dt="2021-07-11T22:57:13.406" v="435" actId="1076"/>
          <ac:spMkLst>
            <pc:docMk/>
            <pc:sldMk cId="1343961152" sldId="369"/>
            <ac:spMk id="8" creationId="{F5639E0A-D2BA-1B40-9AFF-5CB96F44CAEF}"/>
          </ac:spMkLst>
        </pc:spChg>
        <pc:spChg chg="add mod">
          <ac:chgData name="Libby Heasman" userId="b166057ba5168634" providerId="LiveId" clId="{D26BC295-FF4C-0C4F-BA0B-259474682233}" dt="2021-07-11T22:49:03.385" v="57" actId="1076"/>
          <ac:spMkLst>
            <pc:docMk/>
            <pc:sldMk cId="1343961152" sldId="369"/>
            <ac:spMk id="9" creationId="{EE138AE3-9DD0-A64E-9327-106617C6C173}"/>
          </ac:spMkLst>
        </pc:spChg>
        <pc:spChg chg="add mod topLvl">
          <ac:chgData name="Libby Heasman" userId="b166057ba5168634" providerId="LiveId" clId="{D26BC295-FF4C-0C4F-BA0B-259474682233}" dt="2021-07-11T22:54:58.374" v="272" actId="164"/>
          <ac:spMkLst>
            <pc:docMk/>
            <pc:sldMk cId="1343961152" sldId="369"/>
            <ac:spMk id="10" creationId="{E0389C89-7D6D-2642-B887-9EB0DA6EADB6}"/>
          </ac:spMkLst>
        </pc:spChg>
        <pc:spChg chg="add mod">
          <ac:chgData name="Libby Heasman" userId="b166057ba5168634" providerId="LiveId" clId="{D26BC295-FF4C-0C4F-BA0B-259474682233}" dt="2021-07-11T22:50:34.635" v="67" actId="1076"/>
          <ac:spMkLst>
            <pc:docMk/>
            <pc:sldMk cId="1343961152" sldId="369"/>
            <ac:spMk id="11" creationId="{757E510E-463B-B946-BBA4-52D92D23E943}"/>
          </ac:spMkLst>
        </pc:spChg>
        <pc:spChg chg="add mod">
          <ac:chgData name="Libby Heasman" userId="b166057ba5168634" providerId="LiveId" clId="{D26BC295-FF4C-0C4F-BA0B-259474682233}" dt="2021-07-11T22:50:11.913" v="64" actId="20577"/>
          <ac:spMkLst>
            <pc:docMk/>
            <pc:sldMk cId="1343961152" sldId="369"/>
            <ac:spMk id="12" creationId="{44EFFF13-22D5-2B45-B2A4-119D152C004D}"/>
          </ac:spMkLst>
        </pc:spChg>
        <pc:spChg chg="add mod">
          <ac:chgData name="Libby Heasman" userId="b166057ba5168634" providerId="LiveId" clId="{D26BC295-FF4C-0C4F-BA0B-259474682233}" dt="2021-07-11T22:50:22.416" v="66" actId="20577"/>
          <ac:spMkLst>
            <pc:docMk/>
            <pc:sldMk cId="1343961152" sldId="369"/>
            <ac:spMk id="13" creationId="{497A3C62-FC95-DA47-A5F7-30C675CBEB90}"/>
          </ac:spMkLst>
        </pc:spChg>
        <pc:spChg chg="add mod topLvl">
          <ac:chgData name="Libby Heasman" userId="b166057ba5168634" providerId="LiveId" clId="{D26BC295-FF4C-0C4F-BA0B-259474682233}" dt="2021-07-11T22:58:14.875" v="442" actId="465"/>
          <ac:spMkLst>
            <pc:docMk/>
            <pc:sldMk cId="1343961152" sldId="369"/>
            <ac:spMk id="14" creationId="{1E0C8BA9-F603-084E-9D58-D1427ED82F28}"/>
          </ac:spMkLst>
        </pc:spChg>
        <pc:spChg chg="add del mod">
          <ac:chgData name="Libby Heasman" userId="b166057ba5168634" providerId="LiveId" clId="{D26BC295-FF4C-0C4F-BA0B-259474682233}" dt="2021-07-11T22:54:32.930" v="263"/>
          <ac:spMkLst>
            <pc:docMk/>
            <pc:sldMk cId="1343961152" sldId="369"/>
            <ac:spMk id="15" creationId="{F8CA7F23-FC34-CF41-BAEC-509E9F208F0E}"/>
          </ac:spMkLst>
        </pc:spChg>
        <pc:spChg chg="add mod">
          <ac:chgData name="Libby Heasman" userId="b166057ba5168634" providerId="LiveId" clId="{D26BC295-FF4C-0C4F-BA0B-259474682233}" dt="2021-07-11T22:55:04.884" v="274" actId="571"/>
          <ac:spMkLst>
            <pc:docMk/>
            <pc:sldMk cId="1343961152" sldId="369"/>
            <ac:spMk id="17" creationId="{BBC6823F-3EF5-2646-BF74-29876F0E080D}"/>
          </ac:spMkLst>
        </pc:spChg>
        <pc:spChg chg="add mod">
          <ac:chgData name="Libby Heasman" userId="b166057ba5168634" providerId="LiveId" clId="{D26BC295-FF4C-0C4F-BA0B-259474682233}" dt="2021-07-11T22:55:04.884" v="274" actId="571"/>
          <ac:spMkLst>
            <pc:docMk/>
            <pc:sldMk cId="1343961152" sldId="369"/>
            <ac:spMk id="18" creationId="{2F3D719D-49C2-EA43-94CE-F8BB5DA30C97}"/>
          </ac:spMkLst>
        </pc:spChg>
        <pc:spChg chg="add mod">
          <ac:chgData name="Libby Heasman" userId="b166057ba5168634" providerId="LiveId" clId="{D26BC295-FF4C-0C4F-BA0B-259474682233}" dt="2021-07-11T22:58:14.875" v="442" actId="465"/>
          <ac:spMkLst>
            <pc:docMk/>
            <pc:sldMk cId="1343961152" sldId="369"/>
            <ac:spMk id="19" creationId="{F44C5E7B-0E08-FC49-A75F-4ABC8C684294}"/>
          </ac:spMkLst>
        </pc:spChg>
        <pc:spChg chg="add mod">
          <ac:chgData name="Libby Heasman" userId="b166057ba5168634" providerId="LiveId" clId="{D26BC295-FF4C-0C4F-BA0B-259474682233}" dt="2021-07-11T22:58:14.875" v="442" actId="465"/>
          <ac:spMkLst>
            <pc:docMk/>
            <pc:sldMk cId="1343961152" sldId="369"/>
            <ac:spMk id="20" creationId="{20FDAC58-F9F9-8840-B16A-0F3BF38F6EEC}"/>
          </ac:spMkLst>
        </pc:spChg>
        <pc:spChg chg="add mod">
          <ac:chgData name="Libby Heasman" userId="b166057ba5168634" providerId="LiveId" clId="{D26BC295-FF4C-0C4F-BA0B-259474682233}" dt="2021-07-11T22:58:14.875" v="442" actId="465"/>
          <ac:spMkLst>
            <pc:docMk/>
            <pc:sldMk cId="1343961152" sldId="369"/>
            <ac:spMk id="21" creationId="{AB3F2CF3-9496-6B46-A305-4C45015CAA5A}"/>
          </ac:spMkLst>
        </pc:spChg>
        <pc:grpChg chg="add del">
          <ac:chgData name="Libby Heasman" userId="b166057ba5168634" providerId="LiveId" clId="{D26BC295-FF4C-0C4F-BA0B-259474682233}" dt="2021-07-11T22:54:58.374" v="272" actId="164"/>
          <ac:grpSpMkLst>
            <pc:docMk/>
            <pc:sldMk cId="1343961152" sldId="369"/>
            <ac:grpSpMk id="16" creationId="{AE408F2F-E3E7-D746-BE3C-FC47678A3925}"/>
          </ac:grpSpMkLst>
        </pc:grpChg>
        <pc:grpChg chg="add">
          <ac:chgData name="Libby Heasman" userId="b166057ba5168634" providerId="LiveId" clId="{D26BC295-FF4C-0C4F-BA0B-259474682233}" dt="2021-07-11T22:58:29.185" v="443" actId="164"/>
          <ac:grpSpMkLst>
            <pc:docMk/>
            <pc:sldMk cId="1343961152" sldId="369"/>
            <ac:grpSpMk id="22" creationId="{CEF46C47-03B5-9046-88B8-F534B6D0BEB3}"/>
          </ac:grpSpMkLst>
        </pc:grpChg>
        <pc:grpChg chg="add">
          <ac:chgData name="Libby Heasman" userId="b166057ba5168634" providerId="LiveId" clId="{D26BC295-FF4C-0C4F-BA0B-259474682233}" dt="2021-07-11T22:58:40.795" v="444" actId="164"/>
          <ac:grpSpMkLst>
            <pc:docMk/>
            <pc:sldMk cId="1343961152" sldId="369"/>
            <ac:grpSpMk id="23" creationId="{C8DA768C-BC97-8446-BDDD-CA0EDC9A7AA8}"/>
          </ac:grpSpMkLst>
        </pc:grpChg>
        <pc:grpChg chg="add">
          <ac:chgData name="Libby Heasman" userId="b166057ba5168634" providerId="LiveId" clId="{D26BC295-FF4C-0C4F-BA0B-259474682233}" dt="2021-07-11T22:58:53.430" v="445" actId="164"/>
          <ac:grpSpMkLst>
            <pc:docMk/>
            <pc:sldMk cId="1343961152" sldId="369"/>
            <ac:grpSpMk id="24" creationId="{07311100-FD15-A149-9D1C-4AC735DDDB2A}"/>
          </ac:grpSpMkLst>
        </pc:grpChg>
        <pc:grpChg chg="add">
          <ac:chgData name="Libby Heasman" userId="b166057ba5168634" providerId="LiveId" clId="{D26BC295-FF4C-0C4F-BA0B-259474682233}" dt="2021-07-11T22:59:01.046" v="446" actId="164"/>
          <ac:grpSpMkLst>
            <pc:docMk/>
            <pc:sldMk cId="1343961152" sldId="369"/>
            <ac:grpSpMk id="25" creationId="{9E843597-D3EB-984B-8439-08CEB8C2B9DB}"/>
          </ac:grpSpMkLst>
        </pc:grpChg>
        <pc:picChg chg="add mod">
          <ac:chgData name="Libby Heasman" userId="b166057ba5168634" providerId="LiveId" clId="{D26BC295-FF4C-0C4F-BA0B-259474682233}" dt="2021-07-11T22:57:09.009" v="434" actId="1076"/>
          <ac:picMkLst>
            <pc:docMk/>
            <pc:sldMk cId="1343961152" sldId="369"/>
            <ac:picMk id="7" creationId="{BB87ECCD-296A-9749-8F8E-37D63862754B}"/>
          </ac:picMkLst>
        </pc:picChg>
      </pc:sldChg>
      <pc:sldChg chg="addSp delSp modSp mod modNotesTx">
        <pc:chgData name="Libby Heasman" userId="b166057ba5168634" providerId="LiveId" clId="{D26BC295-FF4C-0C4F-BA0B-259474682233}" dt="2021-07-12T00:55:56.018" v="1088" actId="20577"/>
        <pc:sldMkLst>
          <pc:docMk/>
          <pc:sldMk cId="2062375918" sldId="406"/>
        </pc:sldMkLst>
        <pc:spChg chg="add mod">
          <ac:chgData name="Libby Heasman" userId="b166057ba5168634" providerId="LiveId" clId="{D26BC295-FF4C-0C4F-BA0B-259474682233}" dt="2021-07-12T00:53:26.049" v="704" actId="404"/>
          <ac:spMkLst>
            <pc:docMk/>
            <pc:sldMk cId="2062375918" sldId="406"/>
            <ac:spMk id="3" creationId="{C9F03CF7-0DFF-7F45-BBF1-83728A8928EC}"/>
          </ac:spMkLst>
        </pc:spChg>
        <pc:spChg chg="add del mod">
          <ac:chgData name="Libby Heasman" userId="b166057ba5168634" providerId="LiveId" clId="{D26BC295-FF4C-0C4F-BA0B-259474682233}" dt="2021-07-12T00:53:27.849" v="706"/>
          <ac:spMkLst>
            <pc:docMk/>
            <pc:sldMk cId="2062375918" sldId="406"/>
            <ac:spMk id="4" creationId="{C1124DC7-E584-B34D-9995-8C20116073A2}"/>
          </ac:spMkLst>
        </pc:spChg>
        <pc:spChg chg="add mod">
          <ac:chgData name="Libby Heasman" userId="b166057ba5168634" providerId="LiveId" clId="{D26BC295-FF4C-0C4F-BA0B-259474682233}" dt="2021-07-12T00:55:29.631" v="974" actId="1076"/>
          <ac:spMkLst>
            <pc:docMk/>
            <pc:sldMk cId="2062375918" sldId="406"/>
            <ac:spMk id="6" creationId="{74B03CD8-2778-7A47-8A29-80A7126DDE6F}"/>
          </ac:spMkLst>
        </pc:spChg>
        <pc:spChg chg="add mod">
          <ac:chgData name="Libby Heasman" userId="b166057ba5168634" providerId="LiveId" clId="{D26BC295-FF4C-0C4F-BA0B-259474682233}" dt="2021-07-12T00:55:26.481" v="973" actId="1076"/>
          <ac:spMkLst>
            <pc:docMk/>
            <pc:sldMk cId="2062375918" sldId="406"/>
            <ac:spMk id="7" creationId="{327FAA0D-5A53-594C-B7F6-74C5C81FA580}"/>
          </ac:spMkLst>
        </pc:spChg>
        <pc:spChg chg="mod">
          <ac:chgData name="Libby Heasman" userId="b166057ba5168634" providerId="LiveId" clId="{D26BC295-FF4C-0C4F-BA0B-259474682233}" dt="2021-07-12T00:51:32.532" v="689" actId="554"/>
          <ac:spMkLst>
            <pc:docMk/>
            <pc:sldMk cId="2062375918" sldId="406"/>
            <ac:spMk id="22" creationId="{287E7954-9F86-4F96-9963-4E7BB2A32EF5}"/>
          </ac:spMkLst>
        </pc:spChg>
        <pc:spChg chg="mod">
          <ac:chgData name="Libby Heasman" userId="b166057ba5168634" providerId="LiveId" clId="{D26BC295-FF4C-0C4F-BA0B-259474682233}" dt="2021-07-12T00:51:32.532" v="689" actId="554"/>
          <ac:spMkLst>
            <pc:docMk/>
            <pc:sldMk cId="2062375918" sldId="406"/>
            <ac:spMk id="23" creationId="{F7679C21-7633-43E9-ABC3-CE2288648296}"/>
          </ac:spMkLst>
        </pc:spChg>
        <pc:spChg chg="mod">
          <ac:chgData name="Libby Heasman" userId="b166057ba5168634" providerId="LiveId" clId="{D26BC295-FF4C-0C4F-BA0B-259474682233}" dt="2021-07-12T00:51:32.532" v="689" actId="554"/>
          <ac:spMkLst>
            <pc:docMk/>
            <pc:sldMk cId="2062375918" sldId="406"/>
            <ac:spMk id="24" creationId="{B538C188-9E3B-4270-91E0-1DBE046254C6}"/>
          </ac:spMkLst>
        </pc:spChg>
        <pc:picChg chg="mod">
          <ac:chgData name="Libby Heasman" userId="b166057ba5168634" providerId="LiveId" clId="{D26BC295-FF4C-0C4F-BA0B-259474682233}" dt="2021-07-11T22:48:28.868" v="52" actId="1076"/>
          <ac:picMkLst>
            <pc:docMk/>
            <pc:sldMk cId="2062375918" sldId="406"/>
            <ac:picMk id="20" creationId="{84E10E21-5786-40A2-A353-08E252FAE670}"/>
          </ac:picMkLst>
        </pc:picChg>
      </pc:sldChg>
    </pc:docChg>
  </pc:docChgLst>
  <pc:docChgLst>
    <pc:chgData name="Jessie Callaghan" userId="S::jessie.callaghan@govteams.gov.au::ef85037b-b272-485e-954c-78d314cb3507" providerId="AD" clId="Web-{7FDC7E41-1260-C81B-28E0-E88709D98BAD}"/>
    <pc:docChg chg="">
      <pc:chgData name="Jessie Callaghan" userId="S::jessie.callaghan@govteams.gov.au::ef85037b-b272-485e-954c-78d314cb3507" providerId="AD" clId="Web-{7FDC7E41-1260-C81B-28E0-E88709D98BAD}" dt="2022-05-19T02:57:31.665" v="3"/>
      <pc:docMkLst>
        <pc:docMk/>
      </pc:docMkLst>
      <pc:sldChg chg="addCm modCm">
        <pc:chgData name="Jessie Callaghan" userId="S::jessie.callaghan@govteams.gov.au::ef85037b-b272-485e-954c-78d314cb3507" providerId="AD" clId="Web-{7FDC7E41-1260-C81B-28E0-E88709D98BAD}" dt="2022-05-19T02:57:31.665" v="3"/>
        <pc:sldMkLst>
          <pc:docMk/>
          <pc:sldMk cId="1644112077" sldId="277"/>
        </pc:sldMkLst>
      </pc:sldChg>
    </pc:docChg>
  </pc:docChgLst>
  <pc:docChgLst>
    <pc:chgData name="Jessie Callaghan" userId="S::jessie.callaghan@govteams.gov.au::ef85037b-b272-485e-954c-78d314cb3507" providerId="AD" clId="Web-{0A7A01EC-9ACE-C810-9247-0F6EAA47C593}"/>
    <pc:docChg chg="">
      <pc:chgData name="Jessie Callaghan" userId="S::jessie.callaghan@govteams.gov.au::ef85037b-b272-485e-954c-78d314cb3507" providerId="AD" clId="Web-{0A7A01EC-9ACE-C810-9247-0F6EAA47C593}" dt="2022-07-19T05:30:18.380" v="1"/>
      <pc:docMkLst>
        <pc:docMk/>
      </pc:docMkLst>
      <pc:sldChg chg="modCm">
        <pc:chgData name="Jessie Callaghan" userId="S::jessie.callaghan@govteams.gov.au::ef85037b-b272-485e-954c-78d314cb3507" providerId="AD" clId="Web-{0A7A01EC-9ACE-C810-9247-0F6EAA47C593}" dt="2022-07-19T05:30:18.380" v="1"/>
        <pc:sldMkLst>
          <pc:docMk/>
          <pc:sldMk cId="4106412357" sldId="290"/>
        </pc:sldMkLst>
      </pc:sldChg>
    </pc:docChg>
  </pc:docChgLst>
  <pc:docChgLst>
    <pc:chgData name="HEASMAN,Libby" userId="bf9f4564-b946-4a07-8e14-f89cb3066efe" providerId="ADAL" clId="{FB18E1EB-8B0F-4287-AB54-03CB61F74700}"/>
    <pc:docChg chg="custSel addSld delSld modSld">
      <pc:chgData name="HEASMAN,Libby" userId="bf9f4564-b946-4a07-8e14-f89cb3066efe" providerId="ADAL" clId="{FB18E1EB-8B0F-4287-AB54-03CB61F74700}" dt="2021-07-27T06:13:25.215" v="103" actId="20577"/>
      <pc:docMkLst>
        <pc:docMk/>
      </pc:docMkLst>
      <pc:sldChg chg="del">
        <pc:chgData name="HEASMAN,Libby" userId="bf9f4564-b946-4a07-8e14-f89cb3066efe" providerId="ADAL" clId="{FB18E1EB-8B0F-4287-AB54-03CB61F74700}" dt="2021-07-27T06:00:20.664" v="0" actId="47"/>
        <pc:sldMkLst>
          <pc:docMk/>
          <pc:sldMk cId="565533740" sldId="421"/>
        </pc:sldMkLst>
      </pc:sldChg>
      <pc:sldChg chg="addSp delSp modSp add mod">
        <pc:chgData name="HEASMAN,Libby" userId="bf9f4564-b946-4a07-8e14-f89cb3066efe" providerId="ADAL" clId="{FB18E1EB-8B0F-4287-AB54-03CB61F74700}" dt="2021-07-27T06:13:25.215" v="103" actId="20577"/>
        <pc:sldMkLst>
          <pc:docMk/>
          <pc:sldMk cId="201960398" sldId="424"/>
        </pc:sldMkLst>
        <pc:spChg chg="mod">
          <ac:chgData name="HEASMAN,Libby" userId="bf9f4564-b946-4a07-8e14-f89cb3066efe" providerId="ADAL" clId="{FB18E1EB-8B0F-4287-AB54-03CB61F74700}" dt="2021-07-27T06:02:06.188" v="40" actId="20577"/>
          <ac:spMkLst>
            <pc:docMk/>
            <pc:sldMk cId="201960398" sldId="424"/>
            <ac:spMk id="4" creationId="{00000000-0000-0000-0000-000000000000}"/>
          </ac:spMkLst>
        </pc:spChg>
        <pc:spChg chg="mod">
          <ac:chgData name="HEASMAN,Libby" userId="bf9f4564-b946-4a07-8e14-f89cb3066efe" providerId="ADAL" clId="{FB18E1EB-8B0F-4287-AB54-03CB61F74700}" dt="2021-07-27T06:13:06.514" v="76" actId="20577"/>
          <ac:spMkLst>
            <pc:docMk/>
            <pc:sldMk cId="201960398" sldId="424"/>
            <ac:spMk id="5" creationId="{00000000-0000-0000-0000-000000000000}"/>
          </ac:spMkLst>
        </pc:spChg>
        <pc:spChg chg="add mod">
          <ac:chgData name="HEASMAN,Libby" userId="bf9f4564-b946-4a07-8e14-f89cb3066efe" providerId="ADAL" clId="{FB18E1EB-8B0F-4287-AB54-03CB61F74700}" dt="2021-07-27T06:13:25.215" v="103" actId="20577"/>
          <ac:spMkLst>
            <pc:docMk/>
            <pc:sldMk cId="201960398" sldId="424"/>
            <ac:spMk id="6" creationId="{88FCE84C-20FA-4A28-98DC-4A86F2B2532A}"/>
          </ac:spMkLst>
        </pc:spChg>
        <pc:picChg chg="del">
          <ac:chgData name="HEASMAN,Libby" userId="bf9f4564-b946-4a07-8e14-f89cb3066efe" providerId="ADAL" clId="{FB18E1EB-8B0F-4287-AB54-03CB61F74700}" dt="2021-07-27T06:12:50.482" v="41" actId="478"/>
          <ac:picMkLst>
            <pc:docMk/>
            <pc:sldMk cId="201960398" sldId="424"/>
            <ac:picMk id="8" creationId="{EADAD7E3-4F4C-9B40-B839-503CD5810F35}"/>
          </ac:picMkLst>
        </pc:picChg>
      </pc:sldChg>
    </pc:docChg>
  </pc:docChgLst>
  <pc:docChgLst>
    <pc:chgData name="HEASMAN,Libby" userId="bf9f4564-b946-4a07-8e14-f89cb3066efe" providerId="ADAL" clId="{F61BA626-36E8-4237-9648-5CFBC6528B8B}"/>
    <pc:docChg chg="undo custSel addSld delSld modSld sldOrd">
      <pc:chgData name="HEASMAN,Libby" userId="bf9f4564-b946-4a07-8e14-f89cb3066efe" providerId="ADAL" clId="{F61BA626-36E8-4237-9648-5CFBC6528B8B}" dt="2021-07-20T23:52:33.905" v="725" actId="20577"/>
      <pc:docMkLst>
        <pc:docMk/>
      </pc:docMkLst>
      <pc:sldChg chg="modSp mod">
        <pc:chgData name="HEASMAN,Libby" userId="bf9f4564-b946-4a07-8e14-f89cb3066efe" providerId="ADAL" clId="{F61BA626-36E8-4237-9648-5CFBC6528B8B}" dt="2021-07-20T22:58:14.274" v="124" actId="6549"/>
        <pc:sldMkLst>
          <pc:docMk/>
          <pc:sldMk cId="2900711232" sldId="257"/>
        </pc:sldMkLst>
        <pc:spChg chg="mod">
          <ac:chgData name="HEASMAN,Libby" userId="bf9f4564-b946-4a07-8e14-f89cb3066efe" providerId="ADAL" clId="{F61BA626-36E8-4237-9648-5CFBC6528B8B}" dt="2021-07-20T22:58:14.274" v="124" actId="6549"/>
          <ac:spMkLst>
            <pc:docMk/>
            <pc:sldMk cId="2900711232" sldId="257"/>
            <ac:spMk id="495" creationId="{00000000-0000-0000-0000-000000000000}"/>
          </ac:spMkLst>
        </pc:spChg>
      </pc:sldChg>
      <pc:sldChg chg="modSp mod">
        <pc:chgData name="HEASMAN,Libby" userId="bf9f4564-b946-4a07-8e14-f89cb3066efe" providerId="ADAL" clId="{F61BA626-36E8-4237-9648-5CFBC6528B8B}" dt="2021-07-20T23:40:59.392" v="613" actId="1076"/>
        <pc:sldMkLst>
          <pc:docMk/>
          <pc:sldMk cId="1471269095" sldId="275"/>
        </pc:sldMkLst>
        <pc:picChg chg="mod">
          <ac:chgData name="HEASMAN,Libby" userId="bf9f4564-b946-4a07-8e14-f89cb3066efe" providerId="ADAL" clId="{F61BA626-36E8-4237-9648-5CFBC6528B8B}" dt="2021-07-20T23:40:59.392" v="613" actId="1076"/>
          <ac:picMkLst>
            <pc:docMk/>
            <pc:sldMk cId="1471269095" sldId="275"/>
            <ac:picMk id="8" creationId="{C1AAEB03-1176-E84E-BAD6-B3014C66351E}"/>
          </ac:picMkLst>
        </pc:picChg>
      </pc:sldChg>
      <pc:sldChg chg="modSp mod">
        <pc:chgData name="HEASMAN,Libby" userId="bf9f4564-b946-4a07-8e14-f89cb3066efe" providerId="ADAL" clId="{F61BA626-36E8-4237-9648-5CFBC6528B8B}" dt="2021-07-20T22:56:00.197" v="102" actId="1076"/>
        <pc:sldMkLst>
          <pc:docMk/>
          <pc:sldMk cId="256962525" sldId="279"/>
        </pc:sldMkLst>
        <pc:spChg chg="mod">
          <ac:chgData name="HEASMAN,Libby" userId="bf9f4564-b946-4a07-8e14-f89cb3066efe" providerId="ADAL" clId="{F61BA626-36E8-4237-9648-5CFBC6528B8B}" dt="2021-07-20T22:56:00.197" v="102" actId="1076"/>
          <ac:spMkLst>
            <pc:docMk/>
            <pc:sldMk cId="256962525" sldId="279"/>
            <ac:spMk id="17" creationId="{00000000-0000-0000-0000-000000000000}"/>
          </ac:spMkLst>
        </pc:spChg>
        <pc:spChg chg="mod">
          <ac:chgData name="HEASMAN,Libby" userId="bf9f4564-b946-4a07-8e14-f89cb3066efe" providerId="ADAL" clId="{F61BA626-36E8-4237-9648-5CFBC6528B8B}" dt="2021-07-20T22:56:00.197" v="102" actId="1076"/>
          <ac:spMkLst>
            <pc:docMk/>
            <pc:sldMk cId="256962525" sldId="279"/>
            <ac:spMk id="18" creationId="{00000000-0000-0000-0000-000000000000}"/>
          </ac:spMkLst>
        </pc:spChg>
        <pc:spChg chg="mod">
          <ac:chgData name="HEASMAN,Libby" userId="bf9f4564-b946-4a07-8e14-f89cb3066efe" providerId="ADAL" clId="{F61BA626-36E8-4237-9648-5CFBC6528B8B}" dt="2021-07-20T22:56:00.197" v="102" actId="1076"/>
          <ac:spMkLst>
            <pc:docMk/>
            <pc:sldMk cId="256962525" sldId="279"/>
            <ac:spMk id="19" creationId="{00000000-0000-0000-0000-000000000000}"/>
          </ac:spMkLst>
        </pc:spChg>
        <pc:spChg chg="mod">
          <ac:chgData name="HEASMAN,Libby" userId="bf9f4564-b946-4a07-8e14-f89cb3066efe" providerId="ADAL" clId="{F61BA626-36E8-4237-9648-5CFBC6528B8B}" dt="2021-07-20T22:56:00.197" v="102" actId="1076"/>
          <ac:spMkLst>
            <pc:docMk/>
            <pc:sldMk cId="256962525" sldId="279"/>
            <ac:spMk id="20" creationId="{00000000-0000-0000-0000-000000000000}"/>
          </ac:spMkLst>
        </pc:spChg>
        <pc:spChg chg="mod">
          <ac:chgData name="HEASMAN,Libby" userId="bf9f4564-b946-4a07-8e14-f89cb3066efe" providerId="ADAL" clId="{F61BA626-36E8-4237-9648-5CFBC6528B8B}" dt="2021-07-20T22:56:00.197" v="102" actId="1076"/>
          <ac:spMkLst>
            <pc:docMk/>
            <pc:sldMk cId="256962525" sldId="279"/>
            <ac:spMk id="23" creationId="{00000000-0000-0000-0000-000000000000}"/>
          </ac:spMkLst>
        </pc:spChg>
        <pc:spChg chg="mod">
          <ac:chgData name="HEASMAN,Libby" userId="bf9f4564-b946-4a07-8e14-f89cb3066efe" providerId="ADAL" clId="{F61BA626-36E8-4237-9648-5CFBC6528B8B}" dt="2021-07-20T22:56:00.197" v="102" actId="1076"/>
          <ac:spMkLst>
            <pc:docMk/>
            <pc:sldMk cId="256962525" sldId="279"/>
            <ac:spMk id="24" creationId="{00000000-0000-0000-0000-000000000000}"/>
          </ac:spMkLst>
        </pc:spChg>
        <pc:cxnChg chg="mod">
          <ac:chgData name="HEASMAN,Libby" userId="bf9f4564-b946-4a07-8e14-f89cb3066efe" providerId="ADAL" clId="{F61BA626-36E8-4237-9648-5CFBC6528B8B}" dt="2021-07-20T22:56:00.197" v="102" actId="1076"/>
          <ac:cxnSpMkLst>
            <pc:docMk/>
            <pc:sldMk cId="256962525" sldId="279"/>
            <ac:cxnSpMk id="22" creationId="{00000000-0000-0000-0000-000000000000}"/>
          </ac:cxnSpMkLst>
        </pc:cxnChg>
      </pc:sldChg>
      <pc:sldChg chg="addSp modSp mod modAnim">
        <pc:chgData name="HEASMAN,Libby" userId="bf9f4564-b946-4a07-8e14-f89cb3066efe" providerId="ADAL" clId="{F61BA626-36E8-4237-9648-5CFBC6528B8B}" dt="2021-07-20T22:57:33.326" v="117" actId="1076"/>
        <pc:sldMkLst>
          <pc:docMk/>
          <pc:sldMk cId="2489556779" sldId="280"/>
        </pc:sldMkLst>
        <pc:spChg chg="mod">
          <ac:chgData name="HEASMAN,Libby" userId="bf9f4564-b946-4a07-8e14-f89cb3066efe" providerId="ADAL" clId="{F61BA626-36E8-4237-9648-5CFBC6528B8B}" dt="2021-07-20T22:57:33.326" v="117" actId="1076"/>
          <ac:spMkLst>
            <pc:docMk/>
            <pc:sldMk cId="2489556779" sldId="280"/>
            <ac:spMk id="23" creationId="{C392417E-E673-3C4B-B24C-FFC6016B8D59}"/>
          </ac:spMkLst>
        </pc:spChg>
        <pc:spChg chg="mod">
          <ac:chgData name="HEASMAN,Libby" userId="bf9f4564-b946-4a07-8e14-f89cb3066efe" providerId="ADAL" clId="{F61BA626-36E8-4237-9648-5CFBC6528B8B}" dt="2021-07-20T22:57:33.326" v="117" actId="1076"/>
          <ac:spMkLst>
            <pc:docMk/>
            <pc:sldMk cId="2489556779" sldId="280"/>
            <ac:spMk id="27" creationId="{7788B914-5515-4A44-ACAE-797A3B4736C3}"/>
          </ac:spMkLst>
        </pc:spChg>
        <pc:spChg chg="mod">
          <ac:chgData name="HEASMAN,Libby" userId="bf9f4564-b946-4a07-8e14-f89cb3066efe" providerId="ADAL" clId="{F61BA626-36E8-4237-9648-5CFBC6528B8B}" dt="2021-07-20T22:57:33.326" v="117" actId="1076"/>
          <ac:spMkLst>
            <pc:docMk/>
            <pc:sldMk cId="2489556779" sldId="280"/>
            <ac:spMk id="28" creationId="{A15BD0DD-1657-A346-BCF1-90D5E87179D9}"/>
          </ac:spMkLst>
        </pc:spChg>
        <pc:spChg chg="mod">
          <ac:chgData name="HEASMAN,Libby" userId="bf9f4564-b946-4a07-8e14-f89cb3066efe" providerId="ADAL" clId="{F61BA626-36E8-4237-9648-5CFBC6528B8B}" dt="2021-07-20T22:57:33.326" v="117" actId="1076"/>
          <ac:spMkLst>
            <pc:docMk/>
            <pc:sldMk cId="2489556779" sldId="280"/>
            <ac:spMk id="29" creationId="{3DF98610-DA44-624E-97BC-6353243DC680}"/>
          </ac:spMkLst>
        </pc:spChg>
        <pc:grpChg chg="add mod">
          <ac:chgData name="HEASMAN,Libby" userId="bf9f4564-b946-4a07-8e14-f89cb3066efe" providerId="ADAL" clId="{F61BA626-36E8-4237-9648-5CFBC6528B8B}" dt="2021-07-20T22:57:33.326" v="117" actId="1076"/>
          <ac:grpSpMkLst>
            <pc:docMk/>
            <pc:sldMk cId="2489556779" sldId="280"/>
            <ac:grpSpMk id="3" creationId="{5DFEAD87-AD86-4F0B-9037-6D86F2FABA51}"/>
          </ac:grpSpMkLst>
        </pc:grpChg>
        <pc:grpChg chg="add mod">
          <ac:chgData name="HEASMAN,Libby" userId="bf9f4564-b946-4a07-8e14-f89cb3066efe" providerId="ADAL" clId="{F61BA626-36E8-4237-9648-5CFBC6528B8B}" dt="2021-07-20T22:57:33.326" v="117" actId="1076"/>
          <ac:grpSpMkLst>
            <pc:docMk/>
            <pc:sldMk cId="2489556779" sldId="280"/>
            <ac:grpSpMk id="4" creationId="{1E5A74F8-B4EC-4E07-B28B-A9A99A193168}"/>
          </ac:grpSpMkLst>
        </pc:grpChg>
        <pc:grpChg chg="add mod">
          <ac:chgData name="HEASMAN,Libby" userId="bf9f4564-b946-4a07-8e14-f89cb3066efe" providerId="ADAL" clId="{F61BA626-36E8-4237-9648-5CFBC6528B8B}" dt="2021-07-20T22:57:33.326" v="117" actId="1076"/>
          <ac:grpSpMkLst>
            <pc:docMk/>
            <pc:sldMk cId="2489556779" sldId="280"/>
            <ac:grpSpMk id="5" creationId="{79F16EF3-DD8C-42FE-BB40-422E04A52367}"/>
          </ac:grpSpMkLst>
        </pc:grpChg>
        <pc:grpChg chg="add mod">
          <ac:chgData name="HEASMAN,Libby" userId="bf9f4564-b946-4a07-8e14-f89cb3066efe" providerId="ADAL" clId="{F61BA626-36E8-4237-9648-5CFBC6528B8B}" dt="2021-07-20T22:57:33.326" v="117" actId="1076"/>
          <ac:grpSpMkLst>
            <pc:docMk/>
            <pc:sldMk cId="2489556779" sldId="280"/>
            <ac:grpSpMk id="6" creationId="{0F379C0D-B910-4C64-B1D7-B9818A722701}"/>
          </ac:grpSpMkLst>
        </pc:grpChg>
        <pc:picChg chg="mod">
          <ac:chgData name="HEASMAN,Libby" userId="bf9f4564-b946-4a07-8e14-f89cb3066efe" providerId="ADAL" clId="{F61BA626-36E8-4237-9648-5CFBC6528B8B}" dt="2021-07-20T22:57:33.326" v="117" actId="1076"/>
          <ac:picMkLst>
            <pc:docMk/>
            <pc:sldMk cId="2489556779" sldId="280"/>
            <ac:picMk id="20" creationId="{74EE0F14-0DEE-174D-8F66-AD30D71AFD47}"/>
          </ac:picMkLst>
        </pc:picChg>
        <pc:picChg chg="mod">
          <ac:chgData name="HEASMAN,Libby" userId="bf9f4564-b946-4a07-8e14-f89cb3066efe" providerId="ADAL" clId="{F61BA626-36E8-4237-9648-5CFBC6528B8B}" dt="2021-07-20T22:57:33.326" v="117" actId="1076"/>
          <ac:picMkLst>
            <pc:docMk/>
            <pc:sldMk cId="2489556779" sldId="280"/>
            <ac:picMk id="21" creationId="{2278FB8E-079C-5341-B0F2-37DF6F71F45F}"/>
          </ac:picMkLst>
        </pc:picChg>
        <pc:picChg chg="mod">
          <ac:chgData name="HEASMAN,Libby" userId="bf9f4564-b946-4a07-8e14-f89cb3066efe" providerId="ADAL" clId="{F61BA626-36E8-4237-9648-5CFBC6528B8B}" dt="2021-07-20T22:57:33.326" v="117" actId="1076"/>
          <ac:picMkLst>
            <pc:docMk/>
            <pc:sldMk cId="2489556779" sldId="280"/>
            <ac:picMk id="22" creationId="{2A7AE0F4-2D99-194F-86E9-66ADC150C5BA}"/>
          </ac:picMkLst>
        </pc:picChg>
        <pc:picChg chg="mod">
          <ac:chgData name="HEASMAN,Libby" userId="bf9f4564-b946-4a07-8e14-f89cb3066efe" providerId="ADAL" clId="{F61BA626-36E8-4237-9648-5CFBC6528B8B}" dt="2021-07-20T22:57:33.326" v="117" actId="1076"/>
          <ac:picMkLst>
            <pc:docMk/>
            <pc:sldMk cId="2489556779" sldId="280"/>
            <ac:picMk id="24" creationId="{8619BD4B-99D7-6743-9BD6-575427B008BC}"/>
          </ac:picMkLst>
        </pc:picChg>
      </pc:sldChg>
      <pc:sldChg chg="addSp modSp modAnim">
        <pc:chgData name="HEASMAN,Libby" userId="bf9f4564-b946-4a07-8e14-f89cb3066efe" providerId="ADAL" clId="{F61BA626-36E8-4237-9648-5CFBC6528B8B}" dt="2021-07-20T22:59:01.356" v="131"/>
        <pc:sldMkLst>
          <pc:docMk/>
          <pc:sldMk cId="4216824145" sldId="293"/>
        </pc:sldMkLst>
        <pc:spChg chg="mod">
          <ac:chgData name="HEASMAN,Libby" userId="bf9f4564-b946-4a07-8e14-f89cb3066efe" providerId="ADAL" clId="{F61BA626-36E8-4237-9648-5CFBC6528B8B}" dt="2021-07-20T22:58:36.511" v="125" actId="164"/>
          <ac:spMkLst>
            <pc:docMk/>
            <pc:sldMk cId="4216824145" sldId="293"/>
            <ac:spMk id="19" creationId="{F491F23C-4753-174E-AA4B-1787644220BC}"/>
          </ac:spMkLst>
        </pc:spChg>
        <pc:spChg chg="mod">
          <ac:chgData name="HEASMAN,Libby" userId="bf9f4564-b946-4a07-8e14-f89cb3066efe" providerId="ADAL" clId="{F61BA626-36E8-4237-9648-5CFBC6528B8B}" dt="2021-07-20T22:58:41.811" v="126" actId="164"/>
          <ac:spMkLst>
            <pc:docMk/>
            <pc:sldMk cId="4216824145" sldId="293"/>
            <ac:spMk id="20" creationId="{61D79CC8-A990-8A4D-9B67-903E3A2DEE76}"/>
          </ac:spMkLst>
        </pc:spChg>
        <pc:spChg chg="mod">
          <ac:chgData name="HEASMAN,Libby" userId="bf9f4564-b946-4a07-8e14-f89cb3066efe" providerId="ADAL" clId="{F61BA626-36E8-4237-9648-5CFBC6528B8B}" dt="2021-07-20T22:58:48.505" v="127" actId="164"/>
          <ac:spMkLst>
            <pc:docMk/>
            <pc:sldMk cId="4216824145" sldId="293"/>
            <ac:spMk id="21" creationId="{A98CA6F2-1FF3-0046-BFED-B82464784C32}"/>
          </ac:spMkLst>
        </pc:spChg>
        <pc:grpChg chg="add mod">
          <ac:chgData name="HEASMAN,Libby" userId="bf9f4564-b946-4a07-8e14-f89cb3066efe" providerId="ADAL" clId="{F61BA626-36E8-4237-9648-5CFBC6528B8B}" dt="2021-07-20T22:58:36.511" v="125" actId="164"/>
          <ac:grpSpMkLst>
            <pc:docMk/>
            <pc:sldMk cId="4216824145" sldId="293"/>
            <ac:grpSpMk id="2" creationId="{23011C21-7417-41E8-A03D-3750DB70486E}"/>
          </ac:grpSpMkLst>
        </pc:grpChg>
        <pc:grpChg chg="add mod">
          <ac:chgData name="HEASMAN,Libby" userId="bf9f4564-b946-4a07-8e14-f89cb3066efe" providerId="ADAL" clId="{F61BA626-36E8-4237-9648-5CFBC6528B8B}" dt="2021-07-20T22:58:41.811" v="126" actId="164"/>
          <ac:grpSpMkLst>
            <pc:docMk/>
            <pc:sldMk cId="4216824145" sldId="293"/>
            <ac:grpSpMk id="3" creationId="{2F1CCEEE-B59A-4F16-AB62-C31A3400DBE6}"/>
          </ac:grpSpMkLst>
        </pc:grpChg>
        <pc:grpChg chg="add mod">
          <ac:chgData name="HEASMAN,Libby" userId="bf9f4564-b946-4a07-8e14-f89cb3066efe" providerId="ADAL" clId="{F61BA626-36E8-4237-9648-5CFBC6528B8B}" dt="2021-07-20T22:58:48.505" v="127" actId="164"/>
          <ac:grpSpMkLst>
            <pc:docMk/>
            <pc:sldMk cId="4216824145" sldId="293"/>
            <ac:grpSpMk id="4" creationId="{73DB68AA-917B-4A61-B830-F494D190D6DE}"/>
          </ac:grpSpMkLst>
        </pc:grpChg>
        <pc:picChg chg="mod">
          <ac:chgData name="HEASMAN,Libby" userId="bf9f4564-b946-4a07-8e14-f89cb3066efe" providerId="ADAL" clId="{F61BA626-36E8-4237-9648-5CFBC6528B8B}" dt="2021-07-20T22:58:36.511" v="125" actId="164"/>
          <ac:picMkLst>
            <pc:docMk/>
            <pc:sldMk cId="4216824145" sldId="293"/>
            <ac:picMk id="22" creationId="{B7C80576-AD49-CA43-BB08-F4DC8E7D1079}"/>
          </ac:picMkLst>
        </pc:picChg>
        <pc:picChg chg="mod">
          <ac:chgData name="HEASMAN,Libby" userId="bf9f4564-b946-4a07-8e14-f89cb3066efe" providerId="ADAL" clId="{F61BA626-36E8-4237-9648-5CFBC6528B8B}" dt="2021-07-20T22:58:48.505" v="127" actId="164"/>
          <ac:picMkLst>
            <pc:docMk/>
            <pc:sldMk cId="4216824145" sldId="293"/>
            <ac:picMk id="23" creationId="{0524BECB-736C-1840-A316-8F94E8DF86BE}"/>
          </ac:picMkLst>
        </pc:picChg>
        <pc:picChg chg="mod">
          <ac:chgData name="HEASMAN,Libby" userId="bf9f4564-b946-4a07-8e14-f89cb3066efe" providerId="ADAL" clId="{F61BA626-36E8-4237-9648-5CFBC6528B8B}" dt="2021-07-20T22:58:41.811" v="126" actId="164"/>
          <ac:picMkLst>
            <pc:docMk/>
            <pc:sldMk cId="4216824145" sldId="293"/>
            <ac:picMk id="24" creationId="{E24A8CCD-7355-CC4E-BFA7-0655AADF1378}"/>
          </ac:picMkLst>
        </pc:picChg>
        <pc:picChg chg="mod">
          <ac:chgData name="HEASMAN,Libby" userId="bf9f4564-b946-4a07-8e14-f89cb3066efe" providerId="ADAL" clId="{F61BA626-36E8-4237-9648-5CFBC6528B8B}" dt="2021-07-20T22:58:41.811" v="126" actId="164"/>
          <ac:picMkLst>
            <pc:docMk/>
            <pc:sldMk cId="4216824145" sldId="293"/>
            <ac:picMk id="25" creationId="{BEB10B2B-A4DF-9F40-8907-58E554F5A262}"/>
          </ac:picMkLst>
        </pc:picChg>
        <pc:picChg chg="mod">
          <ac:chgData name="HEASMAN,Libby" userId="bf9f4564-b946-4a07-8e14-f89cb3066efe" providerId="ADAL" clId="{F61BA626-36E8-4237-9648-5CFBC6528B8B}" dt="2021-07-20T22:58:48.505" v="127" actId="164"/>
          <ac:picMkLst>
            <pc:docMk/>
            <pc:sldMk cId="4216824145" sldId="293"/>
            <ac:picMk id="26" creationId="{70103178-5326-3F45-AE49-D10479C48D43}"/>
          </ac:picMkLst>
        </pc:picChg>
        <pc:picChg chg="mod">
          <ac:chgData name="HEASMAN,Libby" userId="bf9f4564-b946-4a07-8e14-f89cb3066efe" providerId="ADAL" clId="{F61BA626-36E8-4237-9648-5CFBC6528B8B}" dt="2021-07-20T22:58:48.505" v="127" actId="164"/>
          <ac:picMkLst>
            <pc:docMk/>
            <pc:sldMk cId="4216824145" sldId="293"/>
            <ac:picMk id="27" creationId="{28CB0B58-7D56-E440-B513-F62D23DDE013}"/>
          </ac:picMkLst>
        </pc:picChg>
      </pc:sldChg>
      <pc:sldChg chg="modAnim">
        <pc:chgData name="HEASMAN,Libby" userId="bf9f4564-b946-4a07-8e14-f89cb3066efe" providerId="ADAL" clId="{F61BA626-36E8-4237-9648-5CFBC6528B8B}" dt="2021-07-20T22:59:10.497" v="132"/>
        <pc:sldMkLst>
          <pc:docMk/>
          <pc:sldMk cId="807378231" sldId="294"/>
        </pc:sldMkLst>
      </pc:sldChg>
      <pc:sldChg chg="modAnim">
        <pc:chgData name="HEASMAN,Libby" userId="bf9f4564-b946-4a07-8e14-f89cb3066efe" providerId="ADAL" clId="{F61BA626-36E8-4237-9648-5CFBC6528B8B}" dt="2021-07-20T22:59:23.708" v="133"/>
        <pc:sldMkLst>
          <pc:docMk/>
          <pc:sldMk cId="2035602905" sldId="295"/>
        </pc:sldMkLst>
      </pc:sldChg>
      <pc:sldChg chg="modTransition">
        <pc:chgData name="HEASMAN,Libby" userId="bf9f4564-b946-4a07-8e14-f89cb3066efe" providerId="ADAL" clId="{F61BA626-36E8-4237-9648-5CFBC6528B8B}" dt="2021-07-20T22:59:32.551" v="134"/>
        <pc:sldMkLst>
          <pc:docMk/>
          <pc:sldMk cId="3070861638" sldId="296"/>
        </pc:sldMkLst>
      </pc:sldChg>
      <pc:sldChg chg="modAnim">
        <pc:chgData name="HEASMAN,Libby" userId="bf9f4564-b946-4a07-8e14-f89cb3066efe" providerId="ADAL" clId="{F61BA626-36E8-4237-9648-5CFBC6528B8B}" dt="2021-07-20T22:59:42.331" v="135"/>
        <pc:sldMkLst>
          <pc:docMk/>
          <pc:sldMk cId="2843035841" sldId="334"/>
        </pc:sldMkLst>
      </pc:sldChg>
      <pc:sldChg chg="addSp delSp modSp mod modAnim">
        <pc:chgData name="HEASMAN,Libby" userId="bf9f4564-b946-4a07-8e14-f89cb3066efe" providerId="ADAL" clId="{F61BA626-36E8-4237-9648-5CFBC6528B8B}" dt="2021-07-20T23:51:10.183" v="679" actId="20577"/>
        <pc:sldMkLst>
          <pc:docMk/>
          <pc:sldMk cId="868481990" sldId="341"/>
        </pc:sldMkLst>
        <pc:spChg chg="add del mod">
          <ac:chgData name="HEASMAN,Libby" userId="bf9f4564-b946-4a07-8e14-f89cb3066efe" providerId="ADAL" clId="{F61BA626-36E8-4237-9648-5CFBC6528B8B}" dt="2021-07-20T23:47:07.780" v="621"/>
          <ac:spMkLst>
            <pc:docMk/>
            <pc:sldMk cId="868481990" sldId="341"/>
            <ac:spMk id="29" creationId="{05E7FA08-E95D-490C-95B9-C3F81D496736}"/>
          </ac:spMkLst>
        </pc:spChg>
        <pc:spChg chg="add del mod">
          <ac:chgData name="HEASMAN,Libby" userId="bf9f4564-b946-4a07-8e14-f89cb3066efe" providerId="ADAL" clId="{F61BA626-36E8-4237-9648-5CFBC6528B8B}" dt="2021-07-20T23:47:07.780" v="621"/>
          <ac:spMkLst>
            <pc:docMk/>
            <pc:sldMk cId="868481990" sldId="341"/>
            <ac:spMk id="30" creationId="{3303235A-51E6-40FC-B441-5AB209C89F4E}"/>
          </ac:spMkLst>
        </pc:spChg>
        <pc:spChg chg="add del mod">
          <ac:chgData name="HEASMAN,Libby" userId="bf9f4564-b946-4a07-8e14-f89cb3066efe" providerId="ADAL" clId="{F61BA626-36E8-4237-9648-5CFBC6528B8B}" dt="2021-07-20T23:47:07.780" v="621"/>
          <ac:spMkLst>
            <pc:docMk/>
            <pc:sldMk cId="868481990" sldId="341"/>
            <ac:spMk id="31" creationId="{6B47CA2D-9D39-48E4-97BA-56CE2055A616}"/>
          </ac:spMkLst>
        </pc:spChg>
        <pc:spChg chg="add del mod">
          <ac:chgData name="HEASMAN,Libby" userId="bf9f4564-b946-4a07-8e14-f89cb3066efe" providerId="ADAL" clId="{F61BA626-36E8-4237-9648-5CFBC6528B8B}" dt="2021-07-20T23:47:07.780" v="621"/>
          <ac:spMkLst>
            <pc:docMk/>
            <pc:sldMk cId="868481990" sldId="341"/>
            <ac:spMk id="34" creationId="{CF097CE4-FE50-46F2-A2C3-2A1CEFBC74A2}"/>
          </ac:spMkLst>
        </pc:spChg>
        <pc:spChg chg="add del mod">
          <ac:chgData name="HEASMAN,Libby" userId="bf9f4564-b946-4a07-8e14-f89cb3066efe" providerId="ADAL" clId="{F61BA626-36E8-4237-9648-5CFBC6528B8B}" dt="2021-07-20T23:47:07.780" v="621"/>
          <ac:spMkLst>
            <pc:docMk/>
            <pc:sldMk cId="868481990" sldId="341"/>
            <ac:spMk id="38" creationId="{1B3C69F5-89EB-4578-9A63-0E48C6E3F505}"/>
          </ac:spMkLst>
        </pc:spChg>
        <pc:spChg chg="add del mod">
          <ac:chgData name="HEASMAN,Libby" userId="bf9f4564-b946-4a07-8e14-f89cb3066efe" providerId="ADAL" clId="{F61BA626-36E8-4237-9648-5CFBC6528B8B}" dt="2021-07-20T23:47:07.780" v="621"/>
          <ac:spMkLst>
            <pc:docMk/>
            <pc:sldMk cId="868481990" sldId="341"/>
            <ac:spMk id="39" creationId="{4C791154-7947-4FF1-B454-589C31FDF8B3}"/>
          </ac:spMkLst>
        </pc:spChg>
        <pc:spChg chg="add mod">
          <ac:chgData name="HEASMAN,Libby" userId="bf9f4564-b946-4a07-8e14-f89cb3066efe" providerId="ADAL" clId="{F61BA626-36E8-4237-9648-5CFBC6528B8B}" dt="2021-07-20T23:48:27.176" v="636" actId="20577"/>
          <ac:spMkLst>
            <pc:docMk/>
            <pc:sldMk cId="868481990" sldId="341"/>
            <ac:spMk id="40" creationId="{727AC250-F38C-4214-BD8C-E3ECE4E08EB1}"/>
          </ac:spMkLst>
        </pc:spChg>
        <pc:spChg chg="add mod">
          <ac:chgData name="HEASMAN,Libby" userId="bf9f4564-b946-4a07-8e14-f89cb3066efe" providerId="ADAL" clId="{F61BA626-36E8-4237-9648-5CFBC6528B8B}" dt="2021-07-20T23:51:10.183" v="679" actId="20577"/>
          <ac:spMkLst>
            <pc:docMk/>
            <pc:sldMk cId="868481990" sldId="341"/>
            <ac:spMk id="41" creationId="{E01243B9-AF9A-49E8-A036-F86E804E29A1}"/>
          </ac:spMkLst>
        </pc:spChg>
        <pc:spChg chg="add mod">
          <ac:chgData name="HEASMAN,Libby" userId="bf9f4564-b946-4a07-8e14-f89cb3066efe" providerId="ADAL" clId="{F61BA626-36E8-4237-9648-5CFBC6528B8B}" dt="2021-07-20T23:51:05.793" v="678" actId="1036"/>
          <ac:spMkLst>
            <pc:docMk/>
            <pc:sldMk cId="868481990" sldId="341"/>
            <ac:spMk id="42" creationId="{2C556540-EC09-4F0B-A56E-FCC1A358E227}"/>
          </ac:spMkLst>
        </pc:spChg>
        <pc:spChg chg="add mod">
          <ac:chgData name="HEASMAN,Libby" userId="bf9f4564-b946-4a07-8e14-f89cb3066efe" providerId="ADAL" clId="{F61BA626-36E8-4237-9648-5CFBC6528B8B}" dt="2021-07-20T23:47:31.286" v="624" actId="1076"/>
          <ac:spMkLst>
            <pc:docMk/>
            <pc:sldMk cId="868481990" sldId="341"/>
            <ac:spMk id="43" creationId="{0E22C83C-C000-43AC-B953-7BADE6D381A1}"/>
          </ac:spMkLst>
        </pc:spChg>
        <pc:spChg chg="add mod">
          <ac:chgData name="HEASMAN,Libby" userId="bf9f4564-b946-4a07-8e14-f89cb3066efe" providerId="ADAL" clId="{F61BA626-36E8-4237-9648-5CFBC6528B8B}" dt="2021-07-20T23:51:00.534" v="670" actId="1036"/>
          <ac:spMkLst>
            <pc:docMk/>
            <pc:sldMk cId="868481990" sldId="341"/>
            <ac:spMk id="45" creationId="{59897A8C-B191-4241-A84E-215B62A13AF1}"/>
          </ac:spMkLst>
        </pc:spChg>
        <pc:spChg chg="add mod">
          <ac:chgData name="HEASMAN,Libby" userId="bf9f4564-b946-4a07-8e14-f89cb3066efe" providerId="ADAL" clId="{F61BA626-36E8-4237-9648-5CFBC6528B8B}" dt="2021-07-20T23:51:00.534" v="670" actId="1036"/>
          <ac:spMkLst>
            <pc:docMk/>
            <pc:sldMk cId="868481990" sldId="341"/>
            <ac:spMk id="46" creationId="{CFC71E13-0D2F-49CA-B5C7-9627942E632C}"/>
          </ac:spMkLst>
        </pc:spChg>
        <pc:grpChg chg="mod">
          <ac:chgData name="HEASMAN,Libby" userId="bf9f4564-b946-4a07-8e14-f89cb3066efe" providerId="ADAL" clId="{F61BA626-36E8-4237-9648-5CFBC6528B8B}" dt="2021-07-20T23:47:22.300" v="622" actId="1076"/>
          <ac:grpSpMkLst>
            <pc:docMk/>
            <pc:sldMk cId="868481990" sldId="341"/>
            <ac:grpSpMk id="7" creationId="{00000000-0000-0000-0000-000000000000}"/>
          </ac:grpSpMkLst>
        </pc:grpChg>
        <pc:grpChg chg="mod">
          <ac:chgData name="HEASMAN,Libby" userId="bf9f4564-b946-4a07-8e14-f89cb3066efe" providerId="ADAL" clId="{F61BA626-36E8-4237-9648-5CFBC6528B8B}" dt="2021-07-20T23:47:22.300" v="622" actId="1076"/>
          <ac:grpSpMkLst>
            <pc:docMk/>
            <pc:sldMk cId="868481990" sldId="341"/>
            <ac:grpSpMk id="8" creationId="{00000000-0000-0000-0000-000000000000}"/>
          </ac:grpSpMkLst>
        </pc:grpChg>
        <pc:grpChg chg="mod">
          <ac:chgData name="HEASMAN,Libby" userId="bf9f4564-b946-4a07-8e14-f89cb3066efe" providerId="ADAL" clId="{F61BA626-36E8-4237-9648-5CFBC6528B8B}" dt="2021-07-20T23:47:22.300" v="622" actId="1076"/>
          <ac:grpSpMkLst>
            <pc:docMk/>
            <pc:sldMk cId="868481990" sldId="341"/>
            <ac:grpSpMk id="9" creationId="{00000000-0000-0000-0000-000000000000}"/>
          </ac:grpSpMkLst>
        </pc:grpChg>
        <pc:grpChg chg="mod">
          <ac:chgData name="HEASMAN,Libby" userId="bf9f4564-b946-4a07-8e14-f89cb3066efe" providerId="ADAL" clId="{F61BA626-36E8-4237-9648-5CFBC6528B8B}" dt="2021-07-20T23:47:22.300" v="622" actId="1076"/>
          <ac:grpSpMkLst>
            <pc:docMk/>
            <pc:sldMk cId="868481990" sldId="341"/>
            <ac:grpSpMk id="10" creationId="{00000000-0000-0000-0000-000000000000}"/>
          </ac:grpSpMkLst>
        </pc:grpChg>
        <pc:grpChg chg="mod">
          <ac:chgData name="HEASMAN,Libby" userId="bf9f4564-b946-4a07-8e14-f89cb3066efe" providerId="ADAL" clId="{F61BA626-36E8-4237-9648-5CFBC6528B8B}" dt="2021-07-20T23:47:22.300" v="622" actId="1076"/>
          <ac:grpSpMkLst>
            <pc:docMk/>
            <pc:sldMk cId="868481990" sldId="341"/>
            <ac:grpSpMk id="11" creationId="{00000000-0000-0000-0000-000000000000}"/>
          </ac:grpSpMkLst>
        </pc:grpChg>
      </pc:sldChg>
      <pc:sldChg chg="del ord">
        <pc:chgData name="HEASMAN,Libby" userId="bf9f4564-b946-4a07-8e14-f89cb3066efe" providerId="ADAL" clId="{F61BA626-36E8-4237-9648-5CFBC6528B8B}" dt="2021-07-20T23:51:13.389" v="680" actId="47"/>
        <pc:sldMkLst>
          <pc:docMk/>
          <pc:sldMk cId="3254982720" sldId="342"/>
        </pc:sldMkLst>
      </pc:sldChg>
      <pc:sldChg chg="modTransition">
        <pc:chgData name="HEASMAN,Libby" userId="bf9f4564-b946-4a07-8e14-f89cb3066efe" providerId="ADAL" clId="{F61BA626-36E8-4237-9648-5CFBC6528B8B}" dt="2021-07-20T23:42:46.340" v="614"/>
        <pc:sldMkLst>
          <pc:docMk/>
          <pc:sldMk cId="3503133741" sldId="347"/>
        </pc:sldMkLst>
      </pc:sldChg>
      <pc:sldChg chg="modSp mod">
        <pc:chgData name="HEASMAN,Libby" userId="bf9f4564-b946-4a07-8e14-f89cb3066efe" providerId="ADAL" clId="{F61BA626-36E8-4237-9648-5CFBC6528B8B}" dt="2021-07-20T23:51:53.004" v="723" actId="20577"/>
        <pc:sldMkLst>
          <pc:docMk/>
          <pc:sldMk cId="489116721" sldId="373"/>
        </pc:sldMkLst>
        <pc:spChg chg="mod">
          <ac:chgData name="HEASMAN,Libby" userId="bf9f4564-b946-4a07-8e14-f89cb3066efe" providerId="ADAL" clId="{F61BA626-36E8-4237-9648-5CFBC6528B8B}" dt="2021-07-20T23:51:53.004" v="723" actId="20577"/>
          <ac:spMkLst>
            <pc:docMk/>
            <pc:sldMk cId="489116721" sldId="373"/>
            <ac:spMk id="6" creationId="{00000000-0000-0000-0000-000000000000}"/>
          </ac:spMkLst>
        </pc:spChg>
      </pc:sldChg>
      <pc:sldChg chg="modSp mod">
        <pc:chgData name="HEASMAN,Libby" userId="bf9f4564-b946-4a07-8e14-f89cb3066efe" providerId="ADAL" clId="{F61BA626-36E8-4237-9648-5CFBC6528B8B}" dt="2021-07-20T23:52:33.905" v="725" actId="20577"/>
        <pc:sldMkLst>
          <pc:docMk/>
          <pc:sldMk cId="1571167352" sldId="403"/>
        </pc:sldMkLst>
        <pc:spChg chg="mod">
          <ac:chgData name="HEASMAN,Libby" userId="bf9f4564-b946-4a07-8e14-f89cb3066efe" providerId="ADAL" clId="{F61BA626-36E8-4237-9648-5CFBC6528B8B}" dt="2021-07-20T23:52:33.905" v="725" actId="20577"/>
          <ac:spMkLst>
            <pc:docMk/>
            <pc:sldMk cId="1571167352" sldId="403"/>
            <ac:spMk id="2" creationId="{00000000-0000-0000-0000-000000000000}"/>
          </ac:spMkLst>
        </pc:spChg>
      </pc:sldChg>
      <pc:sldChg chg="ord">
        <pc:chgData name="HEASMAN,Libby" userId="bf9f4564-b946-4a07-8e14-f89cb3066efe" providerId="ADAL" clId="{F61BA626-36E8-4237-9648-5CFBC6528B8B}" dt="2021-07-20T23:36:43.224" v="593"/>
        <pc:sldMkLst>
          <pc:docMk/>
          <pc:sldMk cId="2869983975" sldId="412"/>
        </pc:sldMkLst>
      </pc:sldChg>
      <pc:sldChg chg="modSp mod ord">
        <pc:chgData name="HEASMAN,Libby" userId="bf9f4564-b946-4a07-8e14-f89cb3066efe" providerId="ADAL" clId="{F61BA626-36E8-4237-9648-5CFBC6528B8B}" dt="2021-07-20T23:37:49.199" v="612" actId="20577"/>
        <pc:sldMkLst>
          <pc:docMk/>
          <pc:sldMk cId="2150119754" sldId="413"/>
        </pc:sldMkLst>
        <pc:spChg chg="mod">
          <ac:chgData name="HEASMAN,Libby" userId="bf9f4564-b946-4a07-8e14-f89cb3066efe" providerId="ADAL" clId="{F61BA626-36E8-4237-9648-5CFBC6528B8B}" dt="2021-07-20T23:37:38.623" v="597" actId="6549"/>
          <ac:spMkLst>
            <pc:docMk/>
            <pc:sldMk cId="2150119754" sldId="413"/>
            <ac:spMk id="2" creationId="{00000000-0000-0000-0000-000000000000}"/>
          </ac:spMkLst>
        </pc:spChg>
        <pc:spChg chg="mod">
          <ac:chgData name="HEASMAN,Libby" userId="bf9f4564-b946-4a07-8e14-f89cb3066efe" providerId="ADAL" clId="{F61BA626-36E8-4237-9648-5CFBC6528B8B}" dt="2021-07-20T23:37:49.199" v="612" actId="20577"/>
          <ac:spMkLst>
            <pc:docMk/>
            <pc:sldMk cId="2150119754" sldId="413"/>
            <ac:spMk id="4" creationId="{00000000-0000-0000-0000-000000000000}"/>
          </ac:spMkLst>
        </pc:spChg>
      </pc:sldChg>
      <pc:sldChg chg="del ord">
        <pc:chgData name="HEASMAN,Libby" userId="bf9f4564-b946-4a07-8e14-f89cb3066efe" providerId="ADAL" clId="{F61BA626-36E8-4237-9648-5CFBC6528B8B}" dt="2021-07-20T23:37:14.966" v="594" actId="47"/>
        <pc:sldMkLst>
          <pc:docMk/>
          <pc:sldMk cId="900818094" sldId="414"/>
        </pc:sldMkLst>
      </pc:sldChg>
      <pc:sldChg chg="del ord">
        <pc:chgData name="HEASMAN,Libby" userId="bf9f4564-b946-4a07-8e14-f89cb3066efe" providerId="ADAL" clId="{F61BA626-36E8-4237-9648-5CFBC6528B8B}" dt="2021-07-20T23:37:14.966" v="594" actId="47"/>
        <pc:sldMkLst>
          <pc:docMk/>
          <pc:sldMk cId="83146921" sldId="415"/>
        </pc:sldMkLst>
      </pc:sldChg>
      <pc:sldChg chg="del ord">
        <pc:chgData name="HEASMAN,Libby" userId="bf9f4564-b946-4a07-8e14-f89cb3066efe" providerId="ADAL" clId="{F61BA626-36E8-4237-9648-5CFBC6528B8B}" dt="2021-07-20T23:37:14.966" v="594" actId="47"/>
        <pc:sldMkLst>
          <pc:docMk/>
          <pc:sldMk cId="1145333482" sldId="416"/>
        </pc:sldMkLst>
      </pc:sldChg>
      <pc:sldChg chg="addSp delSp modSp mod ord modAnim">
        <pc:chgData name="HEASMAN,Libby" userId="bf9f4564-b946-4a07-8e14-f89cb3066efe" providerId="ADAL" clId="{F61BA626-36E8-4237-9648-5CFBC6528B8B}" dt="2021-07-20T23:36:43.224" v="593"/>
        <pc:sldMkLst>
          <pc:docMk/>
          <pc:sldMk cId="542455097" sldId="417"/>
        </pc:sldMkLst>
        <pc:spChg chg="mod">
          <ac:chgData name="HEASMAN,Libby" userId="bf9f4564-b946-4a07-8e14-f89cb3066efe" providerId="ADAL" clId="{F61BA626-36E8-4237-9648-5CFBC6528B8B}" dt="2021-07-20T23:16:58.362" v="569" actId="1076"/>
          <ac:spMkLst>
            <pc:docMk/>
            <pc:sldMk cId="542455097" sldId="417"/>
            <ac:spMk id="2" creationId="{00000000-0000-0000-0000-000000000000}"/>
          </ac:spMkLst>
        </pc:spChg>
        <pc:spChg chg="del mod topLvl">
          <ac:chgData name="HEASMAN,Libby" userId="bf9f4564-b946-4a07-8e14-f89cb3066efe" providerId="ADAL" clId="{F61BA626-36E8-4237-9648-5CFBC6528B8B}" dt="2021-07-20T23:09:01.623" v="152" actId="478"/>
          <ac:spMkLst>
            <pc:docMk/>
            <pc:sldMk cId="542455097" sldId="417"/>
            <ac:spMk id="3" creationId="{00000000-0000-0000-0000-000000000000}"/>
          </ac:spMkLst>
        </pc:spChg>
        <pc:spChg chg="mod">
          <ac:chgData name="HEASMAN,Libby" userId="bf9f4564-b946-4a07-8e14-f89cb3066efe" providerId="ADAL" clId="{F61BA626-36E8-4237-9648-5CFBC6528B8B}" dt="2021-07-20T23:13:40.450" v="540" actId="20577"/>
          <ac:spMkLst>
            <pc:docMk/>
            <pc:sldMk cId="542455097" sldId="417"/>
            <ac:spMk id="4" creationId="{00000000-0000-0000-0000-000000000000}"/>
          </ac:spMkLst>
        </pc:spChg>
        <pc:spChg chg="del mod topLvl">
          <ac:chgData name="HEASMAN,Libby" userId="bf9f4564-b946-4a07-8e14-f89cb3066efe" providerId="ADAL" clId="{F61BA626-36E8-4237-9648-5CFBC6528B8B}" dt="2021-07-20T23:09:00.436" v="151" actId="478"/>
          <ac:spMkLst>
            <pc:docMk/>
            <pc:sldMk cId="542455097" sldId="417"/>
            <ac:spMk id="5" creationId="{00000000-0000-0000-0000-000000000000}"/>
          </ac:spMkLst>
        </pc:spChg>
        <pc:spChg chg="del">
          <ac:chgData name="HEASMAN,Libby" userId="bf9f4564-b946-4a07-8e14-f89cb3066efe" providerId="ADAL" clId="{F61BA626-36E8-4237-9648-5CFBC6528B8B}" dt="2021-07-20T23:08:24.287" v="144" actId="478"/>
          <ac:spMkLst>
            <pc:docMk/>
            <pc:sldMk cId="542455097" sldId="417"/>
            <ac:spMk id="6" creationId="{00000000-0000-0000-0000-000000000000}"/>
          </ac:spMkLst>
        </pc:spChg>
        <pc:spChg chg="add mod">
          <ac:chgData name="HEASMAN,Libby" userId="bf9f4564-b946-4a07-8e14-f89cb3066efe" providerId="ADAL" clId="{F61BA626-36E8-4237-9648-5CFBC6528B8B}" dt="2021-07-20T23:34:38.481" v="579" actId="164"/>
          <ac:spMkLst>
            <pc:docMk/>
            <pc:sldMk cId="542455097" sldId="417"/>
            <ac:spMk id="8" creationId="{C1C50577-E602-4887-B877-4CC6FC67E053}"/>
          </ac:spMkLst>
        </pc:spChg>
        <pc:spChg chg="add mod">
          <ac:chgData name="HEASMAN,Libby" userId="bf9f4564-b946-4a07-8e14-f89cb3066efe" providerId="ADAL" clId="{F61BA626-36E8-4237-9648-5CFBC6528B8B}" dt="2021-07-20T23:15:40.909" v="559" actId="164"/>
          <ac:spMkLst>
            <pc:docMk/>
            <pc:sldMk cId="542455097" sldId="417"/>
            <ac:spMk id="10" creationId="{13C26A30-CF3C-4096-AD93-39260AD45C3F}"/>
          </ac:spMkLst>
        </pc:spChg>
        <pc:spChg chg="del">
          <ac:chgData name="HEASMAN,Libby" userId="bf9f4564-b946-4a07-8e14-f89cb3066efe" providerId="ADAL" clId="{F61BA626-36E8-4237-9648-5CFBC6528B8B}" dt="2021-07-20T23:08:23.020" v="143" actId="478"/>
          <ac:spMkLst>
            <pc:docMk/>
            <pc:sldMk cId="542455097" sldId="417"/>
            <ac:spMk id="15" creationId="{00000000-0000-0000-0000-000000000000}"/>
          </ac:spMkLst>
        </pc:spChg>
        <pc:spChg chg="mod topLvl">
          <ac:chgData name="HEASMAN,Libby" userId="bf9f4564-b946-4a07-8e14-f89cb3066efe" providerId="ADAL" clId="{F61BA626-36E8-4237-9648-5CFBC6528B8B}" dt="2021-07-20T23:15:06.158" v="549" actId="338"/>
          <ac:spMkLst>
            <pc:docMk/>
            <pc:sldMk cId="542455097" sldId="417"/>
            <ac:spMk id="17" creationId="{00000000-0000-0000-0000-000000000000}"/>
          </ac:spMkLst>
        </pc:spChg>
        <pc:spChg chg="mod topLvl">
          <ac:chgData name="HEASMAN,Libby" userId="bf9f4564-b946-4a07-8e14-f89cb3066efe" providerId="ADAL" clId="{F61BA626-36E8-4237-9648-5CFBC6528B8B}" dt="2021-07-20T23:15:06.158" v="549" actId="338"/>
          <ac:spMkLst>
            <pc:docMk/>
            <pc:sldMk cId="542455097" sldId="417"/>
            <ac:spMk id="18" creationId="{00000000-0000-0000-0000-000000000000}"/>
          </ac:spMkLst>
        </pc:spChg>
        <pc:spChg chg="mod topLvl">
          <ac:chgData name="HEASMAN,Libby" userId="bf9f4564-b946-4a07-8e14-f89cb3066efe" providerId="ADAL" clId="{F61BA626-36E8-4237-9648-5CFBC6528B8B}" dt="2021-07-20T23:15:06.158" v="549" actId="338"/>
          <ac:spMkLst>
            <pc:docMk/>
            <pc:sldMk cId="542455097" sldId="417"/>
            <ac:spMk id="19" creationId="{00000000-0000-0000-0000-000000000000}"/>
          </ac:spMkLst>
        </pc:spChg>
        <pc:spChg chg="mod topLvl">
          <ac:chgData name="HEASMAN,Libby" userId="bf9f4564-b946-4a07-8e14-f89cb3066efe" providerId="ADAL" clId="{F61BA626-36E8-4237-9648-5CFBC6528B8B}" dt="2021-07-20T23:15:21.771" v="552" actId="21"/>
          <ac:spMkLst>
            <pc:docMk/>
            <pc:sldMk cId="542455097" sldId="417"/>
            <ac:spMk id="20" creationId="{00000000-0000-0000-0000-000000000000}"/>
          </ac:spMkLst>
        </pc:spChg>
        <pc:spChg chg="add mod">
          <ac:chgData name="HEASMAN,Libby" userId="bf9f4564-b946-4a07-8e14-f89cb3066efe" providerId="ADAL" clId="{F61BA626-36E8-4237-9648-5CFBC6528B8B}" dt="2021-07-20T23:16:05.873" v="562" actId="164"/>
          <ac:spMkLst>
            <pc:docMk/>
            <pc:sldMk cId="542455097" sldId="417"/>
            <ac:spMk id="21" creationId="{56E86227-4342-408D-8A9A-D3F0FA85A361}"/>
          </ac:spMkLst>
        </pc:spChg>
        <pc:spChg chg="add mod">
          <ac:chgData name="HEASMAN,Libby" userId="bf9f4564-b946-4a07-8e14-f89cb3066efe" providerId="ADAL" clId="{F61BA626-36E8-4237-9648-5CFBC6528B8B}" dt="2021-07-20T23:35:05.131" v="585" actId="164"/>
          <ac:spMkLst>
            <pc:docMk/>
            <pc:sldMk cId="542455097" sldId="417"/>
            <ac:spMk id="22" creationId="{05C69761-F930-4811-AEEC-521A37767D48}"/>
          </ac:spMkLst>
        </pc:spChg>
        <pc:spChg chg="add mod">
          <ac:chgData name="HEASMAN,Libby" userId="bf9f4564-b946-4a07-8e14-f89cb3066efe" providerId="ADAL" clId="{F61BA626-36E8-4237-9648-5CFBC6528B8B}" dt="2021-07-20T23:15:40.909" v="559" actId="164"/>
          <ac:spMkLst>
            <pc:docMk/>
            <pc:sldMk cId="542455097" sldId="417"/>
            <ac:spMk id="23" creationId="{6B26D90E-6F8F-47AF-93BD-7AB8E710DF04}"/>
          </ac:spMkLst>
        </pc:spChg>
        <pc:spChg chg="add mod">
          <ac:chgData name="HEASMAN,Libby" userId="bf9f4564-b946-4a07-8e14-f89cb3066efe" providerId="ADAL" clId="{F61BA626-36E8-4237-9648-5CFBC6528B8B}" dt="2021-07-20T23:15:40.909" v="559" actId="164"/>
          <ac:spMkLst>
            <pc:docMk/>
            <pc:sldMk cId="542455097" sldId="417"/>
            <ac:spMk id="25" creationId="{76774DD8-B8C0-459A-AC1C-CE81E2FB525D}"/>
          </ac:spMkLst>
        </pc:spChg>
        <pc:spChg chg="add mod">
          <ac:chgData name="HEASMAN,Libby" userId="bf9f4564-b946-4a07-8e14-f89cb3066efe" providerId="ADAL" clId="{F61BA626-36E8-4237-9648-5CFBC6528B8B}" dt="2021-07-20T23:16:05.873" v="562" actId="164"/>
          <ac:spMkLst>
            <pc:docMk/>
            <pc:sldMk cId="542455097" sldId="417"/>
            <ac:spMk id="26" creationId="{B3798A9F-60C5-4E01-98F2-590BB527D781}"/>
          </ac:spMkLst>
        </pc:spChg>
        <pc:spChg chg="add mod">
          <ac:chgData name="HEASMAN,Libby" userId="bf9f4564-b946-4a07-8e14-f89cb3066efe" providerId="ADAL" clId="{F61BA626-36E8-4237-9648-5CFBC6528B8B}" dt="2021-07-20T23:16:05.873" v="562" actId="164"/>
          <ac:spMkLst>
            <pc:docMk/>
            <pc:sldMk cId="542455097" sldId="417"/>
            <ac:spMk id="27" creationId="{60AEAA91-5294-4A94-91B8-919937E9285C}"/>
          </ac:spMkLst>
        </pc:spChg>
        <pc:spChg chg="add mod">
          <ac:chgData name="HEASMAN,Libby" userId="bf9f4564-b946-4a07-8e14-f89cb3066efe" providerId="ADAL" clId="{F61BA626-36E8-4237-9648-5CFBC6528B8B}" dt="2021-07-20T23:34:38.481" v="579" actId="164"/>
          <ac:spMkLst>
            <pc:docMk/>
            <pc:sldMk cId="542455097" sldId="417"/>
            <ac:spMk id="28" creationId="{803E9661-11B0-4A8F-914E-AF599F099CA0}"/>
          </ac:spMkLst>
        </pc:spChg>
        <pc:spChg chg="add mod">
          <ac:chgData name="HEASMAN,Libby" userId="bf9f4564-b946-4a07-8e14-f89cb3066efe" providerId="ADAL" clId="{F61BA626-36E8-4237-9648-5CFBC6528B8B}" dt="2021-07-20T23:34:38.481" v="579" actId="164"/>
          <ac:spMkLst>
            <pc:docMk/>
            <pc:sldMk cId="542455097" sldId="417"/>
            <ac:spMk id="29" creationId="{C3E7CA1B-EAD4-4403-8F97-AEAAD05D41C6}"/>
          </ac:spMkLst>
        </pc:spChg>
        <pc:spChg chg="add mod">
          <ac:chgData name="HEASMAN,Libby" userId="bf9f4564-b946-4a07-8e14-f89cb3066efe" providerId="ADAL" clId="{F61BA626-36E8-4237-9648-5CFBC6528B8B}" dt="2021-07-20T23:35:05.131" v="585" actId="164"/>
          <ac:spMkLst>
            <pc:docMk/>
            <pc:sldMk cId="542455097" sldId="417"/>
            <ac:spMk id="30" creationId="{6D667BA0-FF73-4637-A1C8-8ADDAFBB8BF8}"/>
          </ac:spMkLst>
        </pc:spChg>
        <pc:spChg chg="add mod">
          <ac:chgData name="HEASMAN,Libby" userId="bf9f4564-b946-4a07-8e14-f89cb3066efe" providerId="ADAL" clId="{F61BA626-36E8-4237-9648-5CFBC6528B8B}" dt="2021-07-20T23:35:05.131" v="585" actId="164"/>
          <ac:spMkLst>
            <pc:docMk/>
            <pc:sldMk cId="542455097" sldId="417"/>
            <ac:spMk id="31" creationId="{F813DA93-23B7-4771-9845-DC5979453AD2}"/>
          </ac:spMkLst>
        </pc:spChg>
        <pc:grpChg chg="add del mod">
          <ac:chgData name="HEASMAN,Libby" userId="bf9f4564-b946-4a07-8e14-f89cb3066efe" providerId="ADAL" clId="{F61BA626-36E8-4237-9648-5CFBC6528B8B}" dt="2021-07-20T23:08:40.081" v="148" actId="165"/>
          <ac:grpSpMkLst>
            <pc:docMk/>
            <pc:sldMk cId="542455097" sldId="417"/>
            <ac:grpSpMk id="7" creationId="{BD0FBA39-1B95-49BA-8C4A-14C87111BF87}"/>
          </ac:grpSpMkLst>
        </pc:grpChg>
        <pc:grpChg chg="add mod">
          <ac:chgData name="HEASMAN,Libby" userId="bf9f4564-b946-4a07-8e14-f89cb3066efe" providerId="ADAL" clId="{F61BA626-36E8-4237-9648-5CFBC6528B8B}" dt="2021-07-20T23:15:06.158" v="549" actId="338"/>
          <ac:grpSpMkLst>
            <pc:docMk/>
            <pc:sldMk cId="542455097" sldId="417"/>
            <ac:grpSpMk id="9" creationId="{84AFC77B-92ED-479C-A2F6-74EBC3DD29C0}"/>
          </ac:grpSpMkLst>
        </pc:grpChg>
        <pc:grpChg chg="add mod">
          <ac:chgData name="HEASMAN,Libby" userId="bf9f4564-b946-4a07-8e14-f89cb3066efe" providerId="ADAL" clId="{F61BA626-36E8-4237-9648-5CFBC6528B8B}" dt="2021-07-20T23:15:40.909" v="559" actId="164"/>
          <ac:grpSpMkLst>
            <pc:docMk/>
            <pc:sldMk cId="542455097" sldId="417"/>
            <ac:grpSpMk id="11" creationId="{0F4DD4F0-11B6-4EA3-9F90-E5629AB4F0ED}"/>
          </ac:grpSpMkLst>
        </pc:grpChg>
        <pc:grpChg chg="add mod">
          <ac:chgData name="HEASMAN,Libby" userId="bf9f4564-b946-4a07-8e14-f89cb3066efe" providerId="ADAL" clId="{F61BA626-36E8-4237-9648-5CFBC6528B8B}" dt="2021-07-20T23:16:05.873" v="562" actId="164"/>
          <ac:grpSpMkLst>
            <pc:docMk/>
            <pc:sldMk cId="542455097" sldId="417"/>
            <ac:grpSpMk id="12" creationId="{AA4B7025-F5E1-4183-897C-0DA9D63370B8}"/>
          </ac:grpSpMkLst>
        </pc:grpChg>
        <pc:grpChg chg="add mod">
          <ac:chgData name="HEASMAN,Libby" userId="bf9f4564-b946-4a07-8e14-f89cb3066efe" providerId="ADAL" clId="{F61BA626-36E8-4237-9648-5CFBC6528B8B}" dt="2021-07-20T23:34:38.481" v="579" actId="164"/>
          <ac:grpSpMkLst>
            <pc:docMk/>
            <pc:sldMk cId="542455097" sldId="417"/>
            <ac:grpSpMk id="13" creationId="{08F9409D-2005-4D85-852D-9D0E717E040C}"/>
          </ac:grpSpMkLst>
        </pc:grpChg>
        <pc:grpChg chg="add mod">
          <ac:chgData name="HEASMAN,Libby" userId="bf9f4564-b946-4a07-8e14-f89cb3066efe" providerId="ADAL" clId="{F61BA626-36E8-4237-9648-5CFBC6528B8B}" dt="2021-07-20T23:35:05.131" v="585" actId="164"/>
          <ac:grpSpMkLst>
            <pc:docMk/>
            <pc:sldMk cId="542455097" sldId="417"/>
            <ac:grpSpMk id="14" creationId="{C2283FAF-C949-4623-A346-0AA88883E2C4}"/>
          </ac:grpSpMkLst>
        </pc:grpChg>
        <pc:grpChg chg="del mod topLvl">
          <ac:chgData name="HEASMAN,Libby" userId="bf9f4564-b946-4a07-8e14-f89cb3066efe" providerId="ADAL" clId="{F61BA626-36E8-4237-9648-5CFBC6528B8B}" dt="2021-07-20T23:14:29.424" v="547" actId="165"/>
          <ac:grpSpMkLst>
            <pc:docMk/>
            <pc:sldMk cId="542455097" sldId="417"/>
            <ac:grpSpMk id="16" creationId="{00000000-0000-0000-0000-000000000000}"/>
          </ac:grpSpMkLst>
        </pc:grpChg>
      </pc:sldChg>
      <pc:sldChg chg="del">
        <pc:chgData name="HEASMAN,Libby" userId="bf9f4564-b946-4a07-8e14-f89cb3066efe" providerId="ADAL" clId="{F61BA626-36E8-4237-9648-5CFBC6528B8B}" dt="2021-07-20T23:02:31.076" v="136" actId="47"/>
        <pc:sldMkLst>
          <pc:docMk/>
          <pc:sldMk cId="2273546404" sldId="418"/>
        </pc:sldMkLst>
      </pc:sldChg>
      <pc:sldChg chg="addSp delSp modSp new mod modAnim">
        <pc:chgData name="HEASMAN,Libby" userId="bf9f4564-b946-4a07-8e14-f89cb3066efe" providerId="ADAL" clId="{F61BA626-36E8-4237-9648-5CFBC6528B8B}" dt="2021-07-20T22:55:22.796" v="99"/>
        <pc:sldMkLst>
          <pc:docMk/>
          <pc:sldMk cId="651532627" sldId="423"/>
        </pc:sldMkLst>
        <pc:spChg chg="del">
          <ac:chgData name="HEASMAN,Libby" userId="bf9f4564-b946-4a07-8e14-f89cb3066efe" providerId="ADAL" clId="{F61BA626-36E8-4237-9648-5CFBC6528B8B}" dt="2021-07-20T22:48:50.929" v="1"/>
          <ac:spMkLst>
            <pc:docMk/>
            <pc:sldMk cId="651532627" sldId="423"/>
            <ac:spMk id="2" creationId="{B9418459-6808-4191-A8D4-4C1D53EE77F5}"/>
          </ac:spMkLst>
        </pc:spChg>
        <pc:spChg chg="del">
          <ac:chgData name="HEASMAN,Libby" userId="bf9f4564-b946-4a07-8e14-f89cb3066efe" providerId="ADAL" clId="{F61BA626-36E8-4237-9648-5CFBC6528B8B}" dt="2021-07-20T22:48:50.929" v="1"/>
          <ac:spMkLst>
            <pc:docMk/>
            <pc:sldMk cId="651532627" sldId="423"/>
            <ac:spMk id="3" creationId="{21F9C4BB-773F-4FB2-BB9A-7EDC894CCC99}"/>
          </ac:spMkLst>
        </pc:spChg>
        <pc:spChg chg="del">
          <ac:chgData name="HEASMAN,Libby" userId="bf9f4564-b946-4a07-8e14-f89cb3066efe" providerId="ADAL" clId="{F61BA626-36E8-4237-9648-5CFBC6528B8B}" dt="2021-07-20T22:48:50.929" v="1"/>
          <ac:spMkLst>
            <pc:docMk/>
            <pc:sldMk cId="651532627" sldId="423"/>
            <ac:spMk id="4" creationId="{808A204E-5F12-42B7-8F62-4F0CE9D478EA}"/>
          </ac:spMkLst>
        </pc:spChg>
        <pc:spChg chg="add mod ord topLvl">
          <ac:chgData name="HEASMAN,Libby" userId="bf9f4564-b946-4a07-8e14-f89cb3066efe" providerId="ADAL" clId="{F61BA626-36E8-4237-9648-5CFBC6528B8B}" dt="2021-07-20T22:53:37.003" v="79" actId="164"/>
          <ac:spMkLst>
            <pc:docMk/>
            <pc:sldMk cId="651532627" sldId="423"/>
            <ac:spMk id="5" creationId="{835CB5E2-9A0D-4BA6-8411-359E18D9690D}"/>
          </ac:spMkLst>
        </pc:spChg>
        <pc:spChg chg="add mod topLvl">
          <ac:chgData name="HEASMAN,Libby" userId="bf9f4564-b946-4a07-8e14-f89cb3066efe" providerId="ADAL" clId="{F61BA626-36E8-4237-9648-5CFBC6528B8B}" dt="2021-07-20T22:54:40.024" v="91" actId="164"/>
          <ac:spMkLst>
            <pc:docMk/>
            <pc:sldMk cId="651532627" sldId="423"/>
            <ac:spMk id="6" creationId="{3E41F966-082A-44F5-B13F-346136EF6D58}"/>
          </ac:spMkLst>
        </pc:spChg>
        <pc:spChg chg="add mod ord topLvl">
          <ac:chgData name="HEASMAN,Libby" userId="bf9f4564-b946-4a07-8e14-f89cb3066efe" providerId="ADAL" clId="{F61BA626-36E8-4237-9648-5CFBC6528B8B}" dt="2021-07-20T22:54:23.764" v="88" actId="164"/>
          <ac:spMkLst>
            <pc:docMk/>
            <pc:sldMk cId="651532627" sldId="423"/>
            <ac:spMk id="7" creationId="{259E7A60-8C66-4E44-B2E1-24E9A52F793D}"/>
          </ac:spMkLst>
        </pc:spChg>
        <pc:spChg chg="add mod topLvl">
          <ac:chgData name="HEASMAN,Libby" userId="bf9f4564-b946-4a07-8e14-f89cb3066efe" providerId="ADAL" clId="{F61BA626-36E8-4237-9648-5CFBC6528B8B}" dt="2021-07-20T22:54:08.386" v="85" actId="164"/>
          <ac:spMkLst>
            <pc:docMk/>
            <pc:sldMk cId="651532627" sldId="423"/>
            <ac:spMk id="8" creationId="{DB2B03BE-FD52-49A5-AFAB-52845CC72CDF}"/>
          </ac:spMkLst>
        </pc:spChg>
        <pc:spChg chg="add mod topLvl">
          <ac:chgData name="HEASMAN,Libby" userId="bf9f4564-b946-4a07-8e14-f89cb3066efe" providerId="ADAL" clId="{F61BA626-36E8-4237-9648-5CFBC6528B8B}" dt="2021-07-20T22:55:00.942" v="95" actId="164"/>
          <ac:spMkLst>
            <pc:docMk/>
            <pc:sldMk cId="651532627" sldId="423"/>
            <ac:spMk id="9" creationId="{80F590B9-E45B-4BF4-A213-2CA5A795EB77}"/>
          </ac:spMkLst>
        </pc:spChg>
        <pc:spChg chg="add mod topLvl">
          <ac:chgData name="HEASMAN,Libby" userId="bf9f4564-b946-4a07-8e14-f89cb3066efe" providerId="ADAL" clId="{F61BA626-36E8-4237-9648-5CFBC6528B8B}" dt="2021-07-20T22:53:54.902" v="82" actId="164"/>
          <ac:spMkLst>
            <pc:docMk/>
            <pc:sldMk cId="651532627" sldId="423"/>
            <ac:spMk id="10" creationId="{6D3AAFED-5718-4D20-AD4D-39661D3E6D5F}"/>
          </ac:spMkLst>
        </pc:spChg>
        <pc:spChg chg="add mod topLvl">
          <ac:chgData name="HEASMAN,Libby" userId="bf9f4564-b946-4a07-8e14-f89cb3066efe" providerId="ADAL" clId="{F61BA626-36E8-4237-9648-5CFBC6528B8B}" dt="2021-07-20T22:55:09.930" v="97" actId="164"/>
          <ac:spMkLst>
            <pc:docMk/>
            <pc:sldMk cId="651532627" sldId="423"/>
            <ac:spMk id="11" creationId="{83BFAFB9-9FE5-43BE-8ADD-696D3BB84FB6}"/>
          </ac:spMkLst>
        </pc:spChg>
        <pc:spChg chg="add mod topLvl">
          <ac:chgData name="HEASMAN,Libby" userId="bf9f4564-b946-4a07-8e14-f89cb3066efe" providerId="ADAL" clId="{F61BA626-36E8-4237-9648-5CFBC6528B8B}" dt="2021-07-20T22:54:40.024" v="91" actId="164"/>
          <ac:spMkLst>
            <pc:docMk/>
            <pc:sldMk cId="651532627" sldId="423"/>
            <ac:spMk id="12" creationId="{1904B758-FDC6-4EAE-BC2F-1A044B31F298}"/>
          </ac:spMkLst>
        </pc:spChg>
        <pc:grpChg chg="add del mod">
          <ac:chgData name="HEASMAN,Libby" userId="bf9f4564-b946-4a07-8e14-f89cb3066efe" providerId="ADAL" clId="{F61BA626-36E8-4237-9648-5CFBC6528B8B}" dt="2021-07-20T22:50:09.543" v="13" actId="165"/>
          <ac:grpSpMkLst>
            <pc:docMk/>
            <pc:sldMk cId="651532627" sldId="423"/>
            <ac:grpSpMk id="21" creationId="{2CF16A30-BD3A-490D-B99E-42E23C349419}"/>
          </ac:grpSpMkLst>
        </pc:grpChg>
        <pc:grpChg chg="add mod">
          <ac:chgData name="HEASMAN,Libby" userId="bf9f4564-b946-4a07-8e14-f89cb3066efe" providerId="ADAL" clId="{F61BA626-36E8-4237-9648-5CFBC6528B8B}" dt="2021-07-20T22:53:37.003" v="79" actId="164"/>
          <ac:grpSpMkLst>
            <pc:docMk/>
            <pc:sldMk cId="651532627" sldId="423"/>
            <ac:grpSpMk id="22" creationId="{8CFF5848-4924-40A9-8F81-515AC3165510}"/>
          </ac:grpSpMkLst>
        </pc:grpChg>
        <pc:grpChg chg="add mod">
          <ac:chgData name="HEASMAN,Libby" userId="bf9f4564-b946-4a07-8e14-f89cb3066efe" providerId="ADAL" clId="{F61BA626-36E8-4237-9648-5CFBC6528B8B}" dt="2021-07-20T22:53:54.902" v="82" actId="164"/>
          <ac:grpSpMkLst>
            <pc:docMk/>
            <pc:sldMk cId="651532627" sldId="423"/>
            <ac:grpSpMk id="23" creationId="{CACA24EE-4241-4D24-ACA1-921C15B29FB9}"/>
          </ac:grpSpMkLst>
        </pc:grpChg>
        <pc:grpChg chg="add mod">
          <ac:chgData name="HEASMAN,Libby" userId="bf9f4564-b946-4a07-8e14-f89cb3066efe" providerId="ADAL" clId="{F61BA626-36E8-4237-9648-5CFBC6528B8B}" dt="2021-07-20T22:54:08.386" v="85" actId="164"/>
          <ac:grpSpMkLst>
            <pc:docMk/>
            <pc:sldMk cId="651532627" sldId="423"/>
            <ac:grpSpMk id="24" creationId="{27A4F1CE-D979-470B-B8FA-D043995B91ED}"/>
          </ac:grpSpMkLst>
        </pc:grpChg>
        <pc:grpChg chg="add mod">
          <ac:chgData name="HEASMAN,Libby" userId="bf9f4564-b946-4a07-8e14-f89cb3066efe" providerId="ADAL" clId="{F61BA626-36E8-4237-9648-5CFBC6528B8B}" dt="2021-07-20T22:54:23.764" v="88" actId="164"/>
          <ac:grpSpMkLst>
            <pc:docMk/>
            <pc:sldMk cId="651532627" sldId="423"/>
            <ac:grpSpMk id="25" creationId="{CD4F29F8-A59F-42D4-B8DC-4ED61482F5AC}"/>
          </ac:grpSpMkLst>
        </pc:grpChg>
        <pc:grpChg chg="add mod">
          <ac:chgData name="HEASMAN,Libby" userId="bf9f4564-b946-4a07-8e14-f89cb3066efe" providerId="ADAL" clId="{F61BA626-36E8-4237-9648-5CFBC6528B8B}" dt="2021-07-20T22:54:40.024" v="91" actId="164"/>
          <ac:grpSpMkLst>
            <pc:docMk/>
            <pc:sldMk cId="651532627" sldId="423"/>
            <ac:grpSpMk id="26" creationId="{B9149C92-0F8D-439F-93F0-A4C3C5E170D7}"/>
          </ac:grpSpMkLst>
        </pc:grpChg>
        <pc:grpChg chg="add mod">
          <ac:chgData name="HEASMAN,Libby" userId="bf9f4564-b946-4a07-8e14-f89cb3066efe" providerId="ADAL" clId="{F61BA626-36E8-4237-9648-5CFBC6528B8B}" dt="2021-07-20T22:55:00.942" v="95" actId="164"/>
          <ac:grpSpMkLst>
            <pc:docMk/>
            <pc:sldMk cId="651532627" sldId="423"/>
            <ac:grpSpMk id="27" creationId="{58552B70-DDAC-415A-A211-3F1E7CC45437}"/>
          </ac:grpSpMkLst>
        </pc:grpChg>
        <pc:grpChg chg="add mod">
          <ac:chgData name="HEASMAN,Libby" userId="bf9f4564-b946-4a07-8e14-f89cb3066efe" providerId="ADAL" clId="{F61BA626-36E8-4237-9648-5CFBC6528B8B}" dt="2021-07-20T22:55:09.930" v="97" actId="164"/>
          <ac:grpSpMkLst>
            <pc:docMk/>
            <pc:sldMk cId="651532627" sldId="423"/>
            <ac:grpSpMk id="28" creationId="{424E9BA1-DCCA-4B6C-8283-0E38BED558F2}"/>
          </ac:grpSpMkLst>
        </pc:grpChg>
        <pc:picChg chg="add mod topLvl">
          <ac:chgData name="HEASMAN,Libby" userId="bf9f4564-b946-4a07-8e14-f89cb3066efe" providerId="ADAL" clId="{F61BA626-36E8-4237-9648-5CFBC6528B8B}" dt="2021-07-20T22:54:08.386" v="85" actId="164"/>
          <ac:picMkLst>
            <pc:docMk/>
            <pc:sldMk cId="651532627" sldId="423"/>
            <ac:picMk id="13" creationId="{0FA66D03-E181-4051-A254-D0605AE51A53}"/>
          </ac:picMkLst>
        </pc:picChg>
        <pc:picChg chg="add mod topLvl">
          <ac:chgData name="HEASMAN,Libby" userId="bf9f4564-b946-4a07-8e14-f89cb3066efe" providerId="ADAL" clId="{F61BA626-36E8-4237-9648-5CFBC6528B8B}" dt="2021-07-20T22:53:54.902" v="82" actId="164"/>
          <ac:picMkLst>
            <pc:docMk/>
            <pc:sldMk cId="651532627" sldId="423"/>
            <ac:picMk id="14" creationId="{5CF6E8C6-1BFF-4FC4-B1AB-FA7392A0197F}"/>
          </ac:picMkLst>
        </pc:picChg>
        <pc:picChg chg="add mod topLvl">
          <ac:chgData name="HEASMAN,Libby" userId="bf9f4564-b946-4a07-8e14-f89cb3066efe" providerId="ADAL" clId="{F61BA626-36E8-4237-9648-5CFBC6528B8B}" dt="2021-07-20T22:54:23.764" v="88" actId="164"/>
          <ac:picMkLst>
            <pc:docMk/>
            <pc:sldMk cId="651532627" sldId="423"/>
            <ac:picMk id="15" creationId="{BDB13D54-28DC-4E34-8B4A-A178715D67A6}"/>
          </ac:picMkLst>
        </pc:picChg>
        <pc:picChg chg="add mod topLvl">
          <ac:chgData name="HEASMAN,Libby" userId="bf9f4564-b946-4a07-8e14-f89cb3066efe" providerId="ADAL" clId="{F61BA626-36E8-4237-9648-5CFBC6528B8B}" dt="2021-07-20T22:54:40.024" v="91" actId="164"/>
          <ac:picMkLst>
            <pc:docMk/>
            <pc:sldMk cId="651532627" sldId="423"/>
            <ac:picMk id="16" creationId="{FCE4F7C5-B424-4B0A-B259-50622B160D18}"/>
          </ac:picMkLst>
        </pc:picChg>
        <pc:picChg chg="add mod topLvl">
          <ac:chgData name="HEASMAN,Libby" userId="bf9f4564-b946-4a07-8e14-f89cb3066efe" providerId="ADAL" clId="{F61BA626-36E8-4237-9648-5CFBC6528B8B}" dt="2021-07-20T22:55:09.930" v="97" actId="164"/>
          <ac:picMkLst>
            <pc:docMk/>
            <pc:sldMk cId="651532627" sldId="423"/>
            <ac:picMk id="17" creationId="{71D1359F-E86B-4333-8ED8-1E65C24510EC}"/>
          </ac:picMkLst>
        </pc:picChg>
        <pc:picChg chg="add mod topLvl">
          <ac:chgData name="HEASMAN,Libby" userId="bf9f4564-b946-4a07-8e14-f89cb3066efe" providerId="ADAL" clId="{F61BA626-36E8-4237-9648-5CFBC6528B8B}" dt="2021-07-20T22:53:37.003" v="79" actId="164"/>
          <ac:picMkLst>
            <pc:docMk/>
            <pc:sldMk cId="651532627" sldId="423"/>
            <ac:picMk id="18" creationId="{02E57752-9CFD-49C1-9F4A-50343F373266}"/>
          </ac:picMkLst>
        </pc:picChg>
        <pc:picChg chg="add mod topLvl">
          <ac:chgData name="HEASMAN,Libby" userId="bf9f4564-b946-4a07-8e14-f89cb3066efe" providerId="ADAL" clId="{F61BA626-36E8-4237-9648-5CFBC6528B8B}" dt="2021-07-20T22:55:09.930" v="97" actId="164"/>
          <ac:picMkLst>
            <pc:docMk/>
            <pc:sldMk cId="651532627" sldId="423"/>
            <ac:picMk id="19" creationId="{4F28C808-679A-4D4F-9503-087E24BDC3D3}"/>
          </ac:picMkLst>
        </pc:picChg>
        <pc:picChg chg="add mod topLvl">
          <ac:chgData name="HEASMAN,Libby" userId="bf9f4564-b946-4a07-8e14-f89cb3066efe" providerId="ADAL" clId="{F61BA626-36E8-4237-9648-5CFBC6528B8B}" dt="2021-07-20T22:55:00.942" v="95" actId="164"/>
          <ac:picMkLst>
            <pc:docMk/>
            <pc:sldMk cId="651532627" sldId="423"/>
            <ac:picMk id="20" creationId="{1FF1E751-AE61-40B3-AC12-7B4686495DD8}"/>
          </ac:picMkLst>
        </pc:picChg>
      </pc:sldChg>
      <pc:sldChg chg="add del ord">
        <pc:chgData name="HEASMAN,Libby" userId="bf9f4564-b946-4a07-8e14-f89cb3066efe" providerId="ADAL" clId="{F61BA626-36E8-4237-9648-5CFBC6528B8B}" dt="2021-07-20T23:37:14.966" v="594" actId="47"/>
        <pc:sldMkLst>
          <pc:docMk/>
          <pc:sldMk cId="4110688133" sldId="424"/>
        </pc:sldMkLst>
      </pc:sldChg>
      <pc:sldChg chg="add del">
        <pc:chgData name="HEASMAN,Libby" userId="bf9f4564-b946-4a07-8e14-f89cb3066efe" providerId="ADAL" clId="{F61BA626-36E8-4237-9648-5CFBC6528B8B}" dt="2021-07-20T23:10:07.987" v="163"/>
        <pc:sldMkLst>
          <pc:docMk/>
          <pc:sldMk cId="1965619375" sldId="425"/>
        </pc:sldMkLst>
      </pc:sldChg>
      <pc:sldChg chg="add del">
        <pc:chgData name="HEASMAN,Libby" userId="bf9f4564-b946-4a07-8e14-f89cb3066efe" providerId="ADAL" clId="{F61BA626-36E8-4237-9648-5CFBC6528B8B}" dt="2021-07-20T23:14:02.099" v="542"/>
        <pc:sldMkLst>
          <pc:docMk/>
          <pc:sldMk cId="3917781455" sldId="425"/>
        </pc:sldMkLst>
      </pc:sldChg>
      <pc:sldMasterChg chg="delSldLayout">
        <pc:chgData name="HEASMAN,Libby" userId="bf9f4564-b946-4a07-8e14-f89cb3066efe" providerId="ADAL" clId="{F61BA626-36E8-4237-9648-5CFBC6528B8B}" dt="2021-07-20T22:49:13.715" v="8" actId="2696"/>
        <pc:sldMasterMkLst>
          <pc:docMk/>
          <pc:sldMasterMk cId="769197268" sldId="2147483877"/>
        </pc:sldMasterMkLst>
        <pc:sldLayoutChg chg="del">
          <pc:chgData name="HEASMAN,Libby" userId="bf9f4564-b946-4a07-8e14-f89cb3066efe" providerId="ADAL" clId="{F61BA626-36E8-4237-9648-5CFBC6528B8B}" dt="2021-07-20T22:49:05.475" v="2" actId="2696"/>
          <pc:sldLayoutMkLst>
            <pc:docMk/>
            <pc:sldMasterMk cId="769197268" sldId="2147483877"/>
            <pc:sldLayoutMk cId="45556869" sldId="2147483909"/>
          </pc:sldLayoutMkLst>
        </pc:sldLayoutChg>
        <pc:sldLayoutChg chg="del">
          <pc:chgData name="HEASMAN,Libby" userId="bf9f4564-b946-4a07-8e14-f89cb3066efe" providerId="ADAL" clId="{F61BA626-36E8-4237-9648-5CFBC6528B8B}" dt="2021-07-20T22:49:06.525" v="3" actId="2696"/>
          <pc:sldLayoutMkLst>
            <pc:docMk/>
            <pc:sldMasterMk cId="769197268" sldId="2147483877"/>
            <pc:sldLayoutMk cId="368133244" sldId="2147483910"/>
          </pc:sldLayoutMkLst>
        </pc:sldLayoutChg>
        <pc:sldLayoutChg chg="del">
          <pc:chgData name="HEASMAN,Libby" userId="bf9f4564-b946-4a07-8e14-f89cb3066efe" providerId="ADAL" clId="{F61BA626-36E8-4237-9648-5CFBC6528B8B}" dt="2021-07-20T22:49:07.359" v="4" actId="2696"/>
          <pc:sldLayoutMkLst>
            <pc:docMk/>
            <pc:sldMasterMk cId="769197268" sldId="2147483877"/>
            <pc:sldLayoutMk cId="3635209268" sldId="2147483911"/>
          </pc:sldLayoutMkLst>
        </pc:sldLayoutChg>
        <pc:sldLayoutChg chg="del">
          <pc:chgData name="HEASMAN,Libby" userId="bf9f4564-b946-4a07-8e14-f89cb3066efe" providerId="ADAL" clId="{F61BA626-36E8-4237-9648-5CFBC6528B8B}" dt="2021-07-20T22:49:08.484" v="5" actId="2696"/>
          <pc:sldLayoutMkLst>
            <pc:docMk/>
            <pc:sldMasterMk cId="769197268" sldId="2147483877"/>
            <pc:sldLayoutMk cId="1172369769" sldId="2147483913"/>
          </pc:sldLayoutMkLst>
        </pc:sldLayoutChg>
        <pc:sldLayoutChg chg="del">
          <pc:chgData name="HEASMAN,Libby" userId="bf9f4564-b946-4a07-8e14-f89cb3066efe" providerId="ADAL" clId="{F61BA626-36E8-4237-9648-5CFBC6528B8B}" dt="2021-07-20T22:49:09.502" v="6" actId="2696"/>
          <pc:sldLayoutMkLst>
            <pc:docMk/>
            <pc:sldMasterMk cId="769197268" sldId="2147483877"/>
            <pc:sldLayoutMk cId="973071198" sldId="2147483914"/>
          </pc:sldLayoutMkLst>
        </pc:sldLayoutChg>
        <pc:sldLayoutChg chg="del">
          <pc:chgData name="HEASMAN,Libby" userId="bf9f4564-b946-4a07-8e14-f89cb3066efe" providerId="ADAL" clId="{F61BA626-36E8-4237-9648-5CFBC6528B8B}" dt="2021-07-20T22:49:12.541" v="7" actId="2696"/>
          <pc:sldLayoutMkLst>
            <pc:docMk/>
            <pc:sldMasterMk cId="769197268" sldId="2147483877"/>
            <pc:sldLayoutMk cId="2461705050" sldId="2147483916"/>
          </pc:sldLayoutMkLst>
        </pc:sldLayoutChg>
        <pc:sldLayoutChg chg="del">
          <pc:chgData name="HEASMAN,Libby" userId="bf9f4564-b946-4a07-8e14-f89cb3066efe" providerId="ADAL" clId="{F61BA626-36E8-4237-9648-5CFBC6528B8B}" dt="2021-07-20T22:49:13.715" v="8" actId="2696"/>
          <pc:sldLayoutMkLst>
            <pc:docMk/>
            <pc:sldMasterMk cId="769197268" sldId="2147483877"/>
            <pc:sldLayoutMk cId="1528502017" sldId="2147483918"/>
          </pc:sldLayoutMkLst>
        </pc:sldLayoutChg>
      </pc:sldMasterChg>
      <pc:sldMasterChg chg="delSldLayout">
        <pc:chgData name="HEASMAN,Libby" userId="bf9f4564-b946-4a07-8e14-f89cb3066efe" providerId="ADAL" clId="{F61BA626-36E8-4237-9648-5CFBC6528B8B}" dt="2021-07-20T23:51:13.389" v="680" actId="47"/>
        <pc:sldMasterMkLst>
          <pc:docMk/>
          <pc:sldMasterMk cId="598693010" sldId="2147483893"/>
        </pc:sldMasterMkLst>
        <pc:sldLayoutChg chg="del">
          <pc:chgData name="HEASMAN,Libby" userId="bf9f4564-b946-4a07-8e14-f89cb3066efe" providerId="ADAL" clId="{F61BA626-36E8-4237-9648-5CFBC6528B8B}" dt="2021-07-20T23:51:13.389" v="680" actId="47"/>
          <pc:sldLayoutMkLst>
            <pc:docMk/>
            <pc:sldMasterMk cId="598693010" sldId="2147483893"/>
            <pc:sldLayoutMk cId="3672029152" sldId="2147483906"/>
          </pc:sldLayoutMkLst>
        </pc:sldLayoutChg>
      </pc:sldMasterChg>
    </pc:docChg>
  </pc:docChgLst>
  <pc:docChgLst>
    <pc:chgData name="HEASMAN,Libby" userId="bf9f4564-b946-4a07-8e14-f89cb3066efe" providerId="ADAL" clId="{ADFA9AC1-E3D6-4238-A46A-BA74DFEF821A}"/>
    <pc:docChg chg="undo redo custSel addSld delSld modSld">
      <pc:chgData name="HEASMAN,Libby" userId="bf9f4564-b946-4a07-8e14-f89cb3066efe" providerId="ADAL" clId="{ADFA9AC1-E3D6-4238-A46A-BA74DFEF821A}" dt="2021-07-14T02:01:07.114" v="191" actId="47"/>
      <pc:docMkLst>
        <pc:docMk/>
      </pc:docMkLst>
      <pc:sldChg chg="addSp delSp modSp add mod">
        <pc:chgData name="HEASMAN,Libby" userId="bf9f4564-b946-4a07-8e14-f89cb3066efe" providerId="ADAL" clId="{ADFA9AC1-E3D6-4238-A46A-BA74DFEF821A}" dt="2021-07-14T00:28:56.948" v="182" actId="20577"/>
        <pc:sldMkLst>
          <pc:docMk/>
          <pc:sldMk cId="2900711232" sldId="257"/>
        </pc:sldMkLst>
        <pc:spChg chg="mod">
          <ac:chgData name="HEASMAN,Libby" userId="bf9f4564-b946-4a07-8e14-f89cb3066efe" providerId="ADAL" clId="{ADFA9AC1-E3D6-4238-A46A-BA74DFEF821A}" dt="2021-07-14T00:22:52.478" v="92" actId="21"/>
          <ac:spMkLst>
            <pc:docMk/>
            <pc:sldMk cId="2900711232" sldId="257"/>
            <ac:spMk id="497" creationId="{00000000-0000-0000-0000-000000000000}"/>
          </ac:spMkLst>
        </pc:spChg>
        <pc:spChg chg="del">
          <ac:chgData name="HEASMAN,Libby" userId="bf9f4564-b946-4a07-8e14-f89cb3066efe" providerId="ADAL" clId="{ADFA9AC1-E3D6-4238-A46A-BA74DFEF821A}" dt="2021-07-14T00:19:23.617" v="6" actId="478"/>
          <ac:spMkLst>
            <pc:docMk/>
            <pc:sldMk cId="2900711232" sldId="257"/>
            <ac:spMk id="498" creationId="{00000000-0000-0000-0000-000000000000}"/>
          </ac:spMkLst>
        </pc:spChg>
        <pc:spChg chg="mod">
          <ac:chgData name="HEASMAN,Libby" userId="bf9f4564-b946-4a07-8e14-f89cb3066efe" providerId="ADAL" clId="{ADFA9AC1-E3D6-4238-A46A-BA74DFEF821A}" dt="2021-07-14T00:26:34.794" v="144" actId="20577"/>
          <ac:spMkLst>
            <pc:docMk/>
            <pc:sldMk cId="2900711232" sldId="257"/>
            <ac:spMk id="499" creationId="{00000000-0000-0000-0000-000000000000}"/>
          </ac:spMkLst>
        </pc:spChg>
        <pc:spChg chg="mod">
          <ac:chgData name="HEASMAN,Libby" userId="bf9f4564-b946-4a07-8e14-f89cb3066efe" providerId="ADAL" clId="{ADFA9AC1-E3D6-4238-A46A-BA74DFEF821A}" dt="2021-07-14T00:20:26.271" v="38" actId="6549"/>
          <ac:spMkLst>
            <pc:docMk/>
            <pc:sldMk cId="2900711232" sldId="257"/>
            <ac:spMk id="500" creationId="{00000000-0000-0000-0000-000000000000}"/>
          </ac:spMkLst>
        </pc:spChg>
        <pc:spChg chg="mod">
          <ac:chgData name="HEASMAN,Libby" userId="bf9f4564-b946-4a07-8e14-f89cb3066efe" providerId="ADAL" clId="{ADFA9AC1-E3D6-4238-A46A-BA74DFEF821A}" dt="2021-07-14T00:28:56.948" v="182" actId="20577"/>
          <ac:spMkLst>
            <pc:docMk/>
            <pc:sldMk cId="2900711232" sldId="257"/>
            <ac:spMk id="501" creationId="{00000000-0000-0000-0000-000000000000}"/>
          </ac:spMkLst>
        </pc:spChg>
        <pc:spChg chg="del">
          <ac:chgData name="HEASMAN,Libby" userId="bf9f4564-b946-4a07-8e14-f89cb3066efe" providerId="ADAL" clId="{ADFA9AC1-E3D6-4238-A46A-BA74DFEF821A}" dt="2021-07-14T00:19:21.748" v="5" actId="478"/>
          <ac:spMkLst>
            <pc:docMk/>
            <pc:sldMk cId="2900711232" sldId="257"/>
            <ac:spMk id="502" creationId="{00000000-0000-0000-0000-000000000000}"/>
          </ac:spMkLst>
        </pc:spChg>
        <pc:spChg chg="mod">
          <ac:chgData name="HEASMAN,Libby" userId="bf9f4564-b946-4a07-8e14-f89cb3066efe" providerId="ADAL" clId="{ADFA9AC1-E3D6-4238-A46A-BA74DFEF821A}" dt="2021-07-14T00:23:46.763" v="100" actId="1076"/>
          <ac:spMkLst>
            <pc:docMk/>
            <pc:sldMk cId="2900711232" sldId="257"/>
            <ac:spMk id="503" creationId="{00000000-0000-0000-0000-000000000000}"/>
          </ac:spMkLst>
        </pc:spChg>
        <pc:picChg chg="add mod">
          <ac:chgData name="HEASMAN,Libby" userId="bf9f4564-b946-4a07-8e14-f89cb3066efe" providerId="ADAL" clId="{ADFA9AC1-E3D6-4238-A46A-BA74DFEF821A}" dt="2021-07-14T00:20:21.107" v="37" actId="1076"/>
          <ac:picMkLst>
            <pc:docMk/>
            <pc:sldMk cId="2900711232" sldId="257"/>
            <ac:picMk id="3" creationId="{A196067A-AB49-4699-83B5-CD2AD318DB3D}"/>
          </ac:picMkLst>
        </pc:picChg>
      </pc:sldChg>
      <pc:sldChg chg="modSp add mod modAnim">
        <pc:chgData name="HEASMAN,Libby" userId="bf9f4564-b946-4a07-8e14-f89cb3066efe" providerId="ADAL" clId="{ADFA9AC1-E3D6-4238-A46A-BA74DFEF821A}" dt="2021-07-14T02:01:05.169" v="190" actId="1076"/>
        <pc:sldMkLst>
          <pc:docMk/>
          <pc:sldMk cId="1255697776" sldId="265"/>
        </pc:sldMkLst>
        <pc:spChg chg="mod">
          <ac:chgData name="HEASMAN,Libby" userId="bf9f4564-b946-4a07-8e14-f89cb3066efe" providerId="ADAL" clId="{ADFA9AC1-E3D6-4238-A46A-BA74DFEF821A}" dt="2021-07-14T02:01:05.169" v="190" actId="1076"/>
          <ac:spMkLst>
            <pc:docMk/>
            <pc:sldMk cId="1255697776" sldId="265"/>
            <ac:spMk id="11" creationId="{00000000-0000-0000-0000-000000000000}"/>
          </ac:spMkLst>
        </pc:spChg>
        <pc:graphicFrameChg chg="mod">
          <ac:chgData name="HEASMAN,Libby" userId="bf9f4564-b946-4a07-8e14-f89cb3066efe" providerId="ADAL" clId="{ADFA9AC1-E3D6-4238-A46A-BA74DFEF821A}" dt="2021-07-14T02:00:59.795" v="189" actId="478"/>
          <ac:graphicFrameMkLst>
            <pc:docMk/>
            <pc:sldMk cId="1255697776" sldId="265"/>
            <ac:graphicFrameMk id="14" creationId="{00000000-0000-0000-0000-000000000000}"/>
          </ac:graphicFrameMkLst>
        </pc:graphicFrameChg>
      </pc:sldChg>
      <pc:sldChg chg="del">
        <pc:chgData name="HEASMAN,Libby" userId="bf9f4564-b946-4a07-8e14-f89cb3066efe" providerId="ADAL" clId="{ADFA9AC1-E3D6-4238-A46A-BA74DFEF821A}" dt="2021-07-14T02:01:07.114" v="191" actId="47"/>
        <pc:sldMkLst>
          <pc:docMk/>
          <pc:sldMk cId="4266171108" sldId="340"/>
        </pc:sldMkLst>
      </pc:sldChg>
      <pc:sldChg chg="modSp mod">
        <pc:chgData name="HEASMAN,Libby" userId="bf9f4564-b946-4a07-8e14-f89cb3066efe" providerId="ADAL" clId="{ADFA9AC1-E3D6-4238-A46A-BA74DFEF821A}" dt="2021-07-14T01:56:15.285" v="183" actId="20577"/>
        <pc:sldMkLst>
          <pc:docMk/>
          <pc:sldMk cId="3421408134" sldId="411"/>
        </pc:sldMkLst>
        <pc:spChg chg="mod">
          <ac:chgData name="HEASMAN,Libby" userId="bf9f4564-b946-4a07-8e14-f89cb3066efe" providerId="ADAL" clId="{ADFA9AC1-E3D6-4238-A46A-BA74DFEF821A}" dt="2021-07-14T01:56:15.285" v="183" actId="20577"/>
          <ac:spMkLst>
            <pc:docMk/>
            <pc:sldMk cId="3421408134" sldId="411"/>
            <ac:spMk id="10" creationId="{42BB493E-A633-41B5-8F60-843883D3C4EE}"/>
          </ac:spMkLst>
        </pc:spChg>
      </pc:sldChg>
      <pc:sldChg chg="addSp delSp modSp mod">
        <pc:chgData name="HEASMAN,Libby" userId="bf9f4564-b946-4a07-8e14-f89cb3066efe" providerId="ADAL" clId="{ADFA9AC1-E3D6-4238-A46A-BA74DFEF821A}" dt="2021-07-13T23:49:36.705" v="3"/>
        <pc:sldMkLst>
          <pc:docMk/>
          <pc:sldMk cId="565533740" sldId="421"/>
        </pc:sldMkLst>
        <pc:spChg chg="add del mod">
          <ac:chgData name="HEASMAN,Libby" userId="bf9f4564-b946-4a07-8e14-f89cb3066efe" providerId="ADAL" clId="{ADFA9AC1-E3D6-4238-A46A-BA74DFEF821A}" dt="2021-07-13T23:49:33.227" v="1" actId="478"/>
          <ac:spMkLst>
            <pc:docMk/>
            <pc:sldMk cId="565533740" sldId="421"/>
            <ac:spMk id="4" creationId="{1BC5B7F0-934D-42D3-B7C3-8F53802F08B2}"/>
          </ac:spMkLst>
        </pc:spChg>
        <pc:spChg chg="add del mod">
          <ac:chgData name="HEASMAN,Libby" userId="bf9f4564-b946-4a07-8e14-f89cb3066efe" providerId="ADAL" clId="{ADFA9AC1-E3D6-4238-A46A-BA74DFEF821A}" dt="2021-07-13T23:49:36.705" v="3"/>
          <ac:spMkLst>
            <pc:docMk/>
            <pc:sldMk cId="565533740" sldId="421"/>
            <ac:spMk id="5" creationId="{F7C400C8-EE77-48E0-AE4F-788FB1BA8DB7}"/>
          </ac:spMkLst>
        </pc:spChg>
      </pc:sldChg>
      <pc:sldMasterChg chg="delSldLayout">
        <pc:chgData name="HEASMAN,Libby" userId="bf9f4564-b946-4a07-8e14-f89cb3066efe" providerId="ADAL" clId="{ADFA9AC1-E3D6-4238-A46A-BA74DFEF821A}" dt="2021-07-14T02:01:07.114" v="191" actId="47"/>
        <pc:sldMasterMkLst>
          <pc:docMk/>
          <pc:sldMasterMk cId="769197268" sldId="2147483877"/>
        </pc:sldMasterMkLst>
        <pc:sldLayoutChg chg="del">
          <pc:chgData name="HEASMAN,Libby" userId="bf9f4564-b946-4a07-8e14-f89cb3066efe" providerId="ADAL" clId="{ADFA9AC1-E3D6-4238-A46A-BA74DFEF821A}" dt="2021-07-14T02:01:07.114" v="191" actId="47"/>
          <pc:sldLayoutMkLst>
            <pc:docMk/>
            <pc:sldMasterMk cId="769197268" sldId="2147483877"/>
            <pc:sldLayoutMk cId="927746068" sldId="2147483919"/>
          </pc:sldLayoutMkLst>
        </pc:sldLayoutChg>
      </pc:sldMasterChg>
    </pc:docChg>
  </pc:docChgLst>
  <pc:docChgLst>
    <pc:chgData name="KHIN MAUNG,Drew" userId="S::drew.khinmaung@dese.gov.au::90eed48a-eebc-4f92-96d1-623281703311" providerId="AD" clId="Web-{52A19D81-48C3-4CFE-A4EC-BF3652DD01F6}"/>
    <pc:docChg chg="modSld">
      <pc:chgData name="KHIN MAUNG,Drew" userId="S::drew.khinmaung@dese.gov.au::90eed48a-eebc-4f92-96d1-623281703311" providerId="AD" clId="Web-{52A19D81-48C3-4CFE-A4EC-BF3652DD01F6}" dt="2021-09-29T00:50:24.619" v="29" actId="20577"/>
      <pc:docMkLst>
        <pc:docMk/>
      </pc:docMkLst>
      <pc:sldChg chg="modSp">
        <pc:chgData name="KHIN MAUNG,Drew" userId="S::drew.khinmaung@dese.gov.au::90eed48a-eebc-4f92-96d1-623281703311" providerId="AD" clId="Web-{52A19D81-48C3-4CFE-A4EC-BF3652DD01F6}" dt="2021-09-29T00:50:24.619" v="29" actId="20577"/>
        <pc:sldMkLst>
          <pc:docMk/>
          <pc:sldMk cId="489116721" sldId="373"/>
        </pc:sldMkLst>
        <pc:spChg chg="mod">
          <ac:chgData name="KHIN MAUNG,Drew" userId="S::drew.khinmaung@dese.gov.au::90eed48a-eebc-4f92-96d1-623281703311" providerId="AD" clId="Web-{52A19D81-48C3-4CFE-A4EC-BF3652DD01F6}" dt="2021-09-29T00:50:24.619" v="29" actId="20577"/>
          <ac:spMkLst>
            <pc:docMk/>
            <pc:sldMk cId="489116721" sldId="373"/>
            <ac:spMk id="6" creationId="{00000000-0000-0000-0000-000000000000}"/>
          </ac:spMkLst>
        </pc:spChg>
      </pc:sldChg>
    </pc:docChg>
  </pc:docChgLst>
  <pc:docChgLst>
    <pc:chgData name="Libby Heasman" userId="S::libby.heasman@govteams.gov.au::b9dffacd-7b6c-4df1-a73b-206a6b4ea4d6" providerId="AD" clId="Web-{7E724322-E440-AB65-BD48-B057C2660FC8}"/>
    <pc:docChg chg="modSld">
      <pc:chgData name="Libby Heasman" userId="S::libby.heasman@govteams.gov.au::b9dffacd-7b6c-4df1-a73b-206a6b4ea4d6" providerId="AD" clId="Web-{7E724322-E440-AB65-BD48-B057C2660FC8}" dt="2021-07-11T22:38:13.093" v="1" actId="20577"/>
      <pc:docMkLst>
        <pc:docMk/>
      </pc:docMkLst>
      <pc:sldChg chg="modSp">
        <pc:chgData name="Libby Heasman" userId="S::libby.heasman@govteams.gov.au::b9dffacd-7b6c-4df1-a73b-206a6b4ea4d6" providerId="AD" clId="Web-{7E724322-E440-AB65-BD48-B057C2660FC8}" dt="2021-07-11T22:38:13.093" v="1" actId="20577"/>
        <pc:sldMkLst>
          <pc:docMk/>
          <pc:sldMk cId="1571167352" sldId="403"/>
        </pc:sldMkLst>
        <pc:spChg chg="mod">
          <ac:chgData name="Libby Heasman" userId="S::libby.heasman@govteams.gov.au::b9dffacd-7b6c-4df1-a73b-206a6b4ea4d6" providerId="AD" clId="Web-{7E724322-E440-AB65-BD48-B057C2660FC8}" dt="2021-07-11T22:38:13.093" v="1" actId="20577"/>
          <ac:spMkLst>
            <pc:docMk/>
            <pc:sldMk cId="1571167352" sldId="403"/>
            <ac:spMk id="8" creationId="{B2DD248A-ED53-4EFE-9145-60B1E11C798D}"/>
          </ac:spMkLst>
        </pc:spChg>
      </pc:sldChg>
    </pc:docChg>
  </pc:docChgLst>
  <pc:docChgLst>
    <pc:chgData name="HEASMAN,Libby" userId="bf9f4564-b946-4a07-8e14-f89cb3066efe" providerId="ADAL" clId="{9ACED50C-47FF-481F-B4A6-9C4D9D0A0FF8}"/>
    <pc:docChg chg="custSel addSld modSld sldOrd">
      <pc:chgData name="HEASMAN,Libby" userId="bf9f4564-b946-4a07-8e14-f89cb3066efe" providerId="ADAL" clId="{9ACED50C-47FF-481F-B4A6-9C4D9D0A0FF8}" dt="2021-09-30T01:49:04.262" v="177" actId="5793"/>
      <pc:docMkLst>
        <pc:docMk/>
      </pc:docMkLst>
      <pc:sldChg chg="ord">
        <pc:chgData name="HEASMAN,Libby" userId="bf9f4564-b946-4a07-8e14-f89cb3066efe" providerId="ADAL" clId="{9ACED50C-47FF-481F-B4A6-9C4D9D0A0FF8}" dt="2021-09-30T01:48:24.373" v="172"/>
        <pc:sldMkLst>
          <pc:docMk/>
          <pc:sldMk cId="3607774327" sldId="281"/>
        </pc:sldMkLst>
      </pc:sldChg>
      <pc:sldChg chg="modSp mod">
        <pc:chgData name="HEASMAN,Libby" userId="bf9f4564-b946-4a07-8e14-f89cb3066efe" providerId="ADAL" clId="{9ACED50C-47FF-481F-B4A6-9C4D9D0A0FF8}" dt="2021-09-30T01:49:04.262" v="177" actId="5793"/>
        <pc:sldMkLst>
          <pc:docMk/>
          <pc:sldMk cId="3944725627" sldId="288"/>
        </pc:sldMkLst>
        <pc:spChg chg="mod">
          <ac:chgData name="HEASMAN,Libby" userId="bf9f4564-b946-4a07-8e14-f89cb3066efe" providerId="ADAL" clId="{9ACED50C-47FF-481F-B4A6-9C4D9D0A0FF8}" dt="2021-09-30T01:49:04.262" v="177" actId="5793"/>
          <ac:spMkLst>
            <pc:docMk/>
            <pc:sldMk cId="3944725627" sldId="288"/>
            <ac:spMk id="3" creationId="{00000000-0000-0000-0000-000000000000}"/>
          </ac:spMkLst>
        </pc:spChg>
      </pc:sldChg>
      <pc:sldChg chg="modSp mod">
        <pc:chgData name="HEASMAN,Libby" userId="bf9f4564-b946-4a07-8e14-f89cb3066efe" providerId="ADAL" clId="{9ACED50C-47FF-481F-B4A6-9C4D9D0A0FF8}" dt="2021-09-30T01:46:27.698" v="170" actId="14100"/>
        <pc:sldMkLst>
          <pc:docMk/>
          <pc:sldMk cId="489116721" sldId="373"/>
        </pc:sldMkLst>
        <pc:spChg chg="mod">
          <ac:chgData name="HEASMAN,Libby" userId="bf9f4564-b946-4a07-8e14-f89cb3066efe" providerId="ADAL" clId="{9ACED50C-47FF-481F-B4A6-9C4D9D0A0FF8}" dt="2021-09-30T01:46:27.698" v="170" actId="14100"/>
          <ac:spMkLst>
            <pc:docMk/>
            <pc:sldMk cId="489116721" sldId="373"/>
            <ac:spMk id="6" creationId="{00000000-0000-0000-0000-000000000000}"/>
          </ac:spMkLst>
        </pc:spChg>
      </pc:sldChg>
      <pc:sldChg chg="modSp mod">
        <pc:chgData name="HEASMAN,Libby" userId="bf9f4564-b946-4a07-8e14-f89cb3066efe" providerId="ADAL" clId="{9ACED50C-47FF-481F-B4A6-9C4D9D0A0FF8}" dt="2021-09-29T23:32:48.273" v="0" actId="1076"/>
        <pc:sldMkLst>
          <pc:docMk/>
          <pc:sldMk cId="537237020" sldId="404"/>
        </pc:sldMkLst>
        <pc:spChg chg="mod">
          <ac:chgData name="HEASMAN,Libby" userId="bf9f4564-b946-4a07-8e14-f89cb3066efe" providerId="ADAL" clId="{9ACED50C-47FF-481F-B4A6-9C4D9D0A0FF8}" dt="2021-09-29T23:32:48.273" v="0" actId="1076"/>
          <ac:spMkLst>
            <pc:docMk/>
            <pc:sldMk cId="537237020" sldId="404"/>
            <ac:spMk id="2" creationId="{00000000-0000-0000-0000-000000000000}"/>
          </ac:spMkLst>
        </pc:spChg>
      </pc:sldChg>
      <pc:sldChg chg="addSp delSp modSp new mod">
        <pc:chgData name="HEASMAN,Libby" userId="bf9f4564-b946-4a07-8e14-f89cb3066efe" providerId="ADAL" clId="{9ACED50C-47FF-481F-B4A6-9C4D9D0A0FF8}" dt="2021-09-30T01:45:53.637" v="168" actId="1076"/>
        <pc:sldMkLst>
          <pc:docMk/>
          <pc:sldMk cId="2898762196" sldId="424"/>
        </pc:sldMkLst>
        <pc:spChg chg="del">
          <ac:chgData name="HEASMAN,Libby" userId="bf9f4564-b946-4a07-8e14-f89cb3066efe" providerId="ADAL" clId="{9ACED50C-47FF-481F-B4A6-9C4D9D0A0FF8}" dt="2021-09-30T01:36:05.979" v="2"/>
          <ac:spMkLst>
            <pc:docMk/>
            <pc:sldMk cId="2898762196" sldId="424"/>
            <ac:spMk id="2" creationId="{0CAB5528-1D0D-4724-BE5D-79E01DE55E21}"/>
          </ac:spMkLst>
        </pc:spChg>
        <pc:spChg chg="del">
          <ac:chgData name="HEASMAN,Libby" userId="bf9f4564-b946-4a07-8e14-f89cb3066efe" providerId="ADAL" clId="{9ACED50C-47FF-481F-B4A6-9C4D9D0A0FF8}" dt="2021-09-30T01:36:05.979" v="2"/>
          <ac:spMkLst>
            <pc:docMk/>
            <pc:sldMk cId="2898762196" sldId="424"/>
            <ac:spMk id="3" creationId="{320D934B-B3BB-42B7-97C9-992D01D4A7C5}"/>
          </ac:spMkLst>
        </pc:spChg>
        <pc:spChg chg="add mod">
          <ac:chgData name="HEASMAN,Libby" userId="bf9f4564-b946-4a07-8e14-f89cb3066efe" providerId="ADAL" clId="{9ACED50C-47FF-481F-B4A6-9C4D9D0A0FF8}" dt="2021-09-30T01:36:37.409" v="17" actId="20577"/>
          <ac:spMkLst>
            <pc:docMk/>
            <pc:sldMk cId="2898762196" sldId="424"/>
            <ac:spMk id="4" creationId="{EA20F38F-9B59-4088-8921-458946D1750D}"/>
          </ac:spMkLst>
        </pc:spChg>
        <pc:spChg chg="add mod">
          <ac:chgData name="HEASMAN,Libby" userId="bf9f4564-b946-4a07-8e14-f89cb3066efe" providerId="ADAL" clId="{9ACED50C-47FF-481F-B4A6-9C4D9D0A0FF8}" dt="2021-09-30T01:45:50.224" v="167" actId="14100"/>
          <ac:spMkLst>
            <pc:docMk/>
            <pc:sldMk cId="2898762196" sldId="424"/>
            <ac:spMk id="5" creationId="{26428643-F7AC-4C9C-A34B-8DAD47030D28}"/>
          </ac:spMkLst>
        </pc:spChg>
        <pc:picChg chg="add mod">
          <ac:chgData name="HEASMAN,Libby" userId="bf9f4564-b946-4a07-8e14-f89cb3066efe" providerId="ADAL" clId="{9ACED50C-47FF-481F-B4A6-9C4D9D0A0FF8}" dt="2021-09-30T01:45:53.637" v="168" actId="1076"/>
          <ac:picMkLst>
            <pc:docMk/>
            <pc:sldMk cId="2898762196" sldId="424"/>
            <ac:picMk id="9" creationId="{5C62A319-15F5-4BF1-B1E2-0F5DE5789140}"/>
          </ac:picMkLst>
        </pc:picChg>
      </pc:sldChg>
    </pc:docChg>
  </pc:docChgLst>
  <pc:docChgLst>
    <pc:chgData name="Libby Heasman" userId="b9dffacd-7b6c-4df1-a73b-206a6b4ea4d6" providerId="ADAL" clId="{1E68BAC3-D065-314A-9502-E381A33C3588}"/>
    <pc:docChg chg="undo custSel addSld delSld modSld sldOrd">
      <pc:chgData name="Libby Heasman" userId="b9dffacd-7b6c-4df1-a73b-206a6b4ea4d6" providerId="ADAL" clId="{1E68BAC3-D065-314A-9502-E381A33C3588}" dt="2021-07-12T05:42:15.827" v="823" actId="1076"/>
      <pc:docMkLst>
        <pc:docMk/>
      </pc:docMkLst>
      <pc:sldChg chg="addSp delSp modSp add mod modClrScheme chgLayout">
        <pc:chgData name="Libby Heasman" userId="b9dffacd-7b6c-4df1-a73b-206a6b4ea4d6" providerId="ADAL" clId="{1E68BAC3-D065-314A-9502-E381A33C3588}" dt="2021-07-12T05:17:54.727" v="597" actId="14100"/>
        <pc:sldMkLst>
          <pc:docMk/>
          <pc:sldMk cId="2498034960" sldId="274"/>
        </pc:sldMkLst>
        <pc:spChg chg="mod ord">
          <ac:chgData name="Libby Heasman" userId="b9dffacd-7b6c-4df1-a73b-206a6b4ea4d6" providerId="ADAL" clId="{1E68BAC3-D065-314A-9502-E381A33C3588}" dt="2021-07-12T05:17:48.695" v="595" actId="700"/>
          <ac:spMkLst>
            <pc:docMk/>
            <pc:sldMk cId="2498034960" sldId="274"/>
            <ac:spMk id="3" creationId="{00000000-0000-0000-0000-000000000000}"/>
          </ac:spMkLst>
        </pc:spChg>
        <pc:spChg chg="mod ord">
          <ac:chgData name="Libby Heasman" userId="b9dffacd-7b6c-4df1-a73b-206a6b4ea4d6" providerId="ADAL" clId="{1E68BAC3-D065-314A-9502-E381A33C3588}" dt="2021-07-12T05:17:48.695" v="595" actId="700"/>
          <ac:spMkLst>
            <pc:docMk/>
            <pc:sldMk cId="2498034960" sldId="274"/>
            <ac:spMk id="4" creationId="{00000000-0000-0000-0000-000000000000}"/>
          </ac:spMkLst>
        </pc:spChg>
        <pc:spChg chg="mod ord">
          <ac:chgData name="Libby Heasman" userId="b9dffacd-7b6c-4df1-a73b-206a6b4ea4d6" providerId="ADAL" clId="{1E68BAC3-D065-314A-9502-E381A33C3588}" dt="2021-07-12T05:17:54.727" v="597" actId="14100"/>
          <ac:spMkLst>
            <pc:docMk/>
            <pc:sldMk cId="2498034960" sldId="274"/>
            <ac:spMk id="5" creationId="{00000000-0000-0000-0000-000000000000}"/>
          </ac:spMkLst>
        </pc:spChg>
        <pc:spChg chg="add del mod ord">
          <ac:chgData name="Libby Heasman" userId="b9dffacd-7b6c-4df1-a73b-206a6b4ea4d6" providerId="ADAL" clId="{1E68BAC3-D065-314A-9502-E381A33C3588}" dt="2021-07-12T05:17:48.695" v="595" actId="700"/>
          <ac:spMkLst>
            <pc:docMk/>
            <pc:sldMk cId="2498034960" sldId="274"/>
            <ac:spMk id="6" creationId="{FB2104AB-C729-EF4B-A561-38D5E716E2E8}"/>
          </ac:spMkLst>
        </pc:spChg>
        <pc:picChg chg="add mod">
          <ac:chgData name="Libby Heasman" userId="b9dffacd-7b6c-4df1-a73b-206a6b4ea4d6" providerId="ADAL" clId="{1E68BAC3-D065-314A-9502-E381A33C3588}" dt="2021-07-12T05:17:50.021" v="596"/>
          <ac:picMkLst>
            <pc:docMk/>
            <pc:sldMk cId="2498034960" sldId="274"/>
            <ac:picMk id="8" creationId="{EADAD7E3-4F4C-9B40-B839-503CD5810F35}"/>
          </ac:picMkLst>
        </pc:picChg>
        <pc:picChg chg="del mod ord">
          <ac:chgData name="Libby Heasman" userId="b9dffacd-7b6c-4df1-a73b-206a6b4ea4d6" providerId="ADAL" clId="{1E68BAC3-D065-314A-9502-E381A33C3588}" dt="2021-07-12T05:17:38.167" v="594" actId="21"/>
          <ac:picMkLst>
            <pc:docMk/>
            <pc:sldMk cId="2498034960" sldId="274"/>
            <ac:picMk id="15" creationId="{00000000-0000-0000-0000-000000000000}"/>
          </ac:picMkLst>
        </pc:picChg>
      </pc:sldChg>
      <pc:sldChg chg="addSp delSp modSp add mod modClrScheme chgLayout">
        <pc:chgData name="Libby Heasman" userId="b9dffacd-7b6c-4df1-a73b-206a6b4ea4d6" providerId="ADAL" clId="{1E68BAC3-D065-314A-9502-E381A33C3588}" dt="2021-07-12T05:18:26.790" v="606" actId="1076"/>
        <pc:sldMkLst>
          <pc:docMk/>
          <pc:sldMk cId="1471269095" sldId="275"/>
        </pc:sldMkLst>
        <pc:spChg chg="mod ord">
          <ac:chgData name="Libby Heasman" userId="b9dffacd-7b6c-4df1-a73b-206a6b4ea4d6" providerId="ADAL" clId="{1E68BAC3-D065-314A-9502-E381A33C3588}" dt="2021-07-12T05:18:11.130" v="599" actId="700"/>
          <ac:spMkLst>
            <pc:docMk/>
            <pc:sldMk cId="1471269095" sldId="275"/>
            <ac:spMk id="3" creationId="{00000000-0000-0000-0000-000000000000}"/>
          </ac:spMkLst>
        </pc:spChg>
        <pc:spChg chg="mod ord">
          <ac:chgData name="Libby Heasman" userId="b9dffacd-7b6c-4df1-a73b-206a6b4ea4d6" providerId="ADAL" clId="{1E68BAC3-D065-314A-9502-E381A33C3588}" dt="2021-07-12T05:18:11.130" v="599" actId="700"/>
          <ac:spMkLst>
            <pc:docMk/>
            <pc:sldMk cId="1471269095" sldId="275"/>
            <ac:spMk id="4" creationId="{00000000-0000-0000-0000-000000000000}"/>
          </ac:spMkLst>
        </pc:spChg>
        <pc:spChg chg="mod ord">
          <ac:chgData name="Libby Heasman" userId="b9dffacd-7b6c-4df1-a73b-206a6b4ea4d6" providerId="ADAL" clId="{1E68BAC3-D065-314A-9502-E381A33C3588}" dt="2021-07-12T05:18:23.143" v="605" actId="27636"/>
          <ac:spMkLst>
            <pc:docMk/>
            <pc:sldMk cId="1471269095" sldId="275"/>
            <ac:spMk id="5" creationId="{00000000-0000-0000-0000-000000000000}"/>
          </ac:spMkLst>
        </pc:spChg>
        <pc:spChg chg="add del mod ord">
          <ac:chgData name="Libby Heasman" userId="b9dffacd-7b6c-4df1-a73b-206a6b4ea4d6" providerId="ADAL" clId="{1E68BAC3-D065-314A-9502-E381A33C3588}" dt="2021-07-12T05:18:11.130" v="599" actId="700"/>
          <ac:spMkLst>
            <pc:docMk/>
            <pc:sldMk cId="1471269095" sldId="275"/>
            <ac:spMk id="6" creationId="{A45AE94F-FE9B-6B46-A059-E3640FA57C75}"/>
          </ac:spMkLst>
        </pc:spChg>
        <pc:picChg chg="add mod">
          <ac:chgData name="Libby Heasman" userId="b9dffacd-7b6c-4df1-a73b-206a6b4ea4d6" providerId="ADAL" clId="{1E68BAC3-D065-314A-9502-E381A33C3588}" dt="2021-07-12T05:18:26.790" v="606" actId="1076"/>
          <ac:picMkLst>
            <pc:docMk/>
            <pc:sldMk cId="1471269095" sldId="275"/>
            <ac:picMk id="8" creationId="{C1AAEB03-1176-E84E-BAD6-B3014C66351E}"/>
          </ac:picMkLst>
        </pc:picChg>
        <pc:picChg chg="del">
          <ac:chgData name="Libby Heasman" userId="b9dffacd-7b6c-4df1-a73b-206a6b4ea4d6" providerId="ADAL" clId="{1E68BAC3-D065-314A-9502-E381A33C3588}" dt="2021-07-12T05:18:04.112" v="598" actId="21"/>
          <ac:picMkLst>
            <pc:docMk/>
            <pc:sldMk cId="1471269095" sldId="275"/>
            <ac:picMk id="9" creationId="{00000000-0000-0000-0000-000000000000}"/>
          </ac:picMkLst>
        </pc:picChg>
      </pc:sldChg>
      <pc:sldChg chg="addSp delSp modSp add mod modClrScheme chgLayout">
        <pc:chgData name="Libby Heasman" userId="b9dffacd-7b6c-4df1-a73b-206a6b4ea4d6" providerId="ADAL" clId="{1E68BAC3-D065-314A-9502-E381A33C3588}" dt="2021-07-12T05:18:50.111" v="615" actId="1076"/>
        <pc:sldMkLst>
          <pc:docMk/>
          <pc:sldMk cId="204718446" sldId="276"/>
        </pc:sldMkLst>
        <pc:spChg chg="add del mod ord">
          <ac:chgData name="Libby Heasman" userId="b9dffacd-7b6c-4df1-a73b-206a6b4ea4d6" providerId="ADAL" clId="{1E68BAC3-D065-314A-9502-E381A33C3588}" dt="2021-07-12T05:18:36.926" v="608" actId="700"/>
          <ac:spMkLst>
            <pc:docMk/>
            <pc:sldMk cId="204718446" sldId="276"/>
            <ac:spMk id="2" creationId="{423798D5-4AEF-DA44-9574-D718D651A239}"/>
          </ac:spMkLst>
        </pc:spChg>
        <pc:spChg chg="mod ord">
          <ac:chgData name="Libby Heasman" userId="b9dffacd-7b6c-4df1-a73b-206a6b4ea4d6" providerId="ADAL" clId="{1E68BAC3-D065-314A-9502-E381A33C3588}" dt="2021-07-12T05:18:36.926" v="608" actId="700"/>
          <ac:spMkLst>
            <pc:docMk/>
            <pc:sldMk cId="204718446" sldId="276"/>
            <ac:spMk id="3" creationId="{00000000-0000-0000-0000-000000000000}"/>
          </ac:spMkLst>
        </pc:spChg>
        <pc:spChg chg="mod ord">
          <ac:chgData name="Libby Heasman" userId="b9dffacd-7b6c-4df1-a73b-206a6b4ea4d6" providerId="ADAL" clId="{1E68BAC3-D065-314A-9502-E381A33C3588}" dt="2021-07-12T05:18:36.926" v="608" actId="700"/>
          <ac:spMkLst>
            <pc:docMk/>
            <pc:sldMk cId="204718446" sldId="276"/>
            <ac:spMk id="4" creationId="{00000000-0000-0000-0000-000000000000}"/>
          </ac:spMkLst>
        </pc:spChg>
        <pc:spChg chg="mod ord">
          <ac:chgData name="Libby Heasman" userId="b9dffacd-7b6c-4df1-a73b-206a6b4ea4d6" providerId="ADAL" clId="{1E68BAC3-D065-314A-9502-E381A33C3588}" dt="2021-07-12T05:18:46.085" v="614" actId="27636"/>
          <ac:spMkLst>
            <pc:docMk/>
            <pc:sldMk cId="204718446" sldId="276"/>
            <ac:spMk id="5" creationId="{00000000-0000-0000-0000-000000000000}"/>
          </ac:spMkLst>
        </pc:spChg>
        <pc:picChg chg="add mod">
          <ac:chgData name="Libby Heasman" userId="b9dffacd-7b6c-4df1-a73b-206a6b4ea4d6" providerId="ADAL" clId="{1E68BAC3-D065-314A-9502-E381A33C3588}" dt="2021-07-12T05:18:50.111" v="615" actId="1076"/>
          <ac:picMkLst>
            <pc:docMk/>
            <pc:sldMk cId="204718446" sldId="276"/>
            <ac:picMk id="7" creationId="{43441593-8050-C44E-A10D-3C297AA9631F}"/>
          </ac:picMkLst>
        </pc:picChg>
        <pc:picChg chg="del">
          <ac:chgData name="Libby Heasman" userId="b9dffacd-7b6c-4df1-a73b-206a6b4ea4d6" providerId="ADAL" clId="{1E68BAC3-D065-314A-9502-E381A33C3588}" dt="2021-07-12T05:18:30.909" v="607" actId="21"/>
          <ac:picMkLst>
            <pc:docMk/>
            <pc:sldMk cId="204718446" sldId="276"/>
            <ac:picMk id="10" creationId="{00000000-0000-0000-0000-000000000000}"/>
          </ac:picMkLst>
        </pc:picChg>
      </pc:sldChg>
      <pc:sldChg chg="addSp delSp modSp add mod modClrScheme chgLayout">
        <pc:chgData name="Libby Heasman" userId="b9dffacd-7b6c-4df1-a73b-206a6b4ea4d6" providerId="ADAL" clId="{1E68BAC3-D065-314A-9502-E381A33C3588}" dt="2021-07-12T05:19:18.765" v="624" actId="1076"/>
        <pc:sldMkLst>
          <pc:docMk/>
          <pc:sldMk cId="1644112077" sldId="277"/>
        </pc:sldMkLst>
        <pc:spChg chg="add del mod ord">
          <ac:chgData name="Libby Heasman" userId="b9dffacd-7b6c-4df1-a73b-206a6b4ea4d6" providerId="ADAL" clId="{1E68BAC3-D065-314A-9502-E381A33C3588}" dt="2021-07-12T05:19:01.703" v="617" actId="700"/>
          <ac:spMkLst>
            <pc:docMk/>
            <pc:sldMk cId="1644112077" sldId="277"/>
            <ac:spMk id="3" creationId="{F7BEC086-5B38-2249-8638-631D82EDD8D8}"/>
          </ac:spMkLst>
        </pc:spChg>
        <pc:spChg chg="mod ord">
          <ac:chgData name="Libby Heasman" userId="b9dffacd-7b6c-4df1-a73b-206a6b4ea4d6" providerId="ADAL" clId="{1E68BAC3-D065-314A-9502-E381A33C3588}" dt="2021-07-12T05:19:01.703" v="617" actId="700"/>
          <ac:spMkLst>
            <pc:docMk/>
            <pc:sldMk cId="1644112077" sldId="277"/>
            <ac:spMk id="4" creationId="{00000000-0000-0000-0000-000000000000}"/>
          </ac:spMkLst>
        </pc:spChg>
        <pc:spChg chg="mod ord">
          <ac:chgData name="Libby Heasman" userId="b9dffacd-7b6c-4df1-a73b-206a6b4ea4d6" providerId="ADAL" clId="{1E68BAC3-D065-314A-9502-E381A33C3588}" dt="2021-07-12T05:19:18.765" v="624" actId="1076"/>
          <ac:spMkLst>
            <pc:docMk/>
            <pc:sldMk cId="1644112077" sldId="277"/>
            <ac:spMk id="5" creationId="{00000000-0000-0000-0000-000000000000}"/>
          </ac:spMkLst>
        </pc:spChg>
        <pc:picChg chg="add mod">
          <ac:chgData name="Libby Heasman" userId="b9dffacd-7b6c-4df1-a73b-206a6b4ea4d6" providerId="ADAL" clId="{1E68BAC3-D065-314A-9502-E381A33C3588}" dt="2021-07-12T05:19:03.095" v="619"/>
          <ac:picMkLst>
            <pc:docMk/>
            <pc:sldMk cId="1644112077" sldId="277"/>
            <ac:picMk id="7" creationId="{5F76B527-C1C8-0847-BD6A-4DAE18E67B5D}"/>
          </ac:picMkLst>
        </pc:picChg>
        <pc:picChg chg="del">
          <ac:chgData name="Libby Heasman" userId="b9dffacd-7b6c-4df1-a73b-206a6b4ea4d6" providerId="ADAL" clId="{1E68BAC3-D065-314A-9502-E381A33C3588}" dt="2021-07-12T05:18:55.805" v="616" actId="21"/>
          <ac:picMkLst>
            <pc:docMk/>
            <pc:sldMk cId="1644112077" sldId="277"/>
            <ac:picMk id="10" creationId="{00000000-0000-0000-0000-000000000000}"/>
          </ac:picMkLst>
        </pc:picChg>
      </pc:sldChg>
      <pc:sldChg chg="addSp delSp modSp add mod modClrScheme chgLayout">
        <pc:chgData name="Libby Heasman" userId="b9dffacd-7b6c-4df1-a73b-206a6b4ea4d6" providerId="ADAL" clId="{1E68BAC3-D065-314A-9502-E381A33C3588}" dt="2021-07-12T05:20:08.165" v="632"/>
        <pc:sldMkLst>
          <pc:docMk/>
          <pc:sldMk cId="4013591244" sldId="278"/>
        </pc:sldMkLst>
        <pc:spChg chg="add del mod">
          <ac:chgData name="Libby Heasman" userId="b9dffacd-7b6c-4df1-a73b-206a6b4ea4d6" providerId="ADAL" clId="{1E68BAC3-D065-314A-9502-E381A33C3588}" dt="2021-07-12T05:19:46.424" v="630" actId="478"/>
          <ac:spMkLst>
            <pc:docMk/>
            <pc:sldMk cId="4013591244" sldId="278"/>
            <ac:spMk id="2" creationId="{338FD125-4B01-464F-B145-B6BF68968BE3}"/>
          </ac:spMkLst>
        </pc:spChg>
        <pc:spChg chg="add del mod">
          <ac:chgData name="Libby Heasman" userId="b9dffacd-7b6c-4df1-a73b-206a6b4ea4d6" providerId="ADAL" clId="{1E68BAC3-D065-314A-9502-E381A33C3588}" dt="2021-07-12T05:19:35.569" v="627" actId="478"/>
          <ac:spMkLst>
            <pc:docMk/>
            <pc:sldMk cId="4013591244" sldId="278"/>
            <ac:spMk id="3" creationId="{EB4ECC67-50F2-6C47-AFCC-F90CE9E650EA}"/>
          </ac:spMkLst>
        </pc:spChg>
        <pc:picChg chg="add mod">
          <ac:chgData name="Libby Heasman" userId="b9dffacd-7b6c-4df1-a73b-206a6b4ea4d6" providerId="ADAL" clId="{1E68BAC3-D065-314A-9502-E381A33C3588}" dt="2021-07-12T05:20:08.165" v="632"/>
          <ac:picMkLst>
            <pc:docMk/>
            <pc:sldMk cId="4013591244" sldId="278"/>
            <ac:picMk id="5" creationId="{58CC2EFC-1F0A-A749-BAF4-5E5A08A6C48B}"/>
          </ac:picMkLst>
        </pc:picChg>
        <pc:picChg chg="del">
          <ac:chgData name="Libby Heasman" userId="b9dffacd-7b6c-4df1-a73b-206a6b4ea4d6" providerId="ADAL" clId="{1E68BAC3-D065-314A-9502-E381A33C3588}" dt="2021-07-12T05:19:22.828" v="625" actId="21"/>
          <ac:picMkLst>
            <pc:docMk/>
            <pc:sldMk cId="4013591244" sldId="278"/>
            <ac:picMk id="7" creationId="{00000000-0000-0000-0000-000000000000}"/>
          </ac:picMkLst>
        </pc:picChg>
      </pc:sldChg>
      <pc:sldChg chg="addSp delSp modSp add mod modClrScheme chgLayout">
        <pc:chgData name="Libby Heasman" userId="b9dffacd-7b6c-4df1-a73b-206a6b4ea4d6" providerId="ADAL" clId="{1E68BAC3-D065-314A-9502-E381A33C3588}" dt="2021-07-12T05:20:26.398" v="636" actId="478"/>
        <pc:sldMkLst>
          <pc:docMk/>
          <pc:sldMk cId="256962525" sldId="279"/>
        </pc:sldMkLst>
        <pc:spChg chg="add del mod ord">
          <ac:chgData name="Libby Heasman" userId="b9dffacd-7b6c-4df1-a73b-206a6b4ea4d6" providerId="ADAL" clId="{1E68BAC3-D065-314A-9502-E381A33C3588}" dt="2021-07-12T05:20:26.398" v="636" actId="478"/>
          <ac:spMkLst>
            <pc:docMk/>
            <pc:sldMk cId="256962525" sldId="279"/>
            <ac:spMk id="2" creationId="{22F3E762-F47B-CA4B-B7D7-D258DCD32B52}"/>
          </ac:spMkLst>
        </pc:spChg>
        <pc:spChg chg="add del">
          <ac:chgData name="Libby Heasman" userId="b9dffacd-7b6c-4df1-a73b-206a6b4ea4d6" providerId="ADAL" clId="{1E68BAC3-D065-314A-9502-E381A33C3588}" dt="2021-07-12T05:20:16.807" v="634" actId="21"/>
          <ac:spMkLst>
            <pc:docMk/>
            <pc:sldMk cId="256962525" sldId="279"/>
            <ac:spMk id="17" creationId="{00000000-0000-0000-0000-000000000000}"/>
          </ac:spMkLst>
        </pc:spChg>
        <pc:spChg chg="mod ord">
          <ac:chgData name="Libby Heasman" userId="b9dffacd-7b6c-4df1-a73b-206a6b4ea4d6" providerId="ADAL" clId="{1E68BAC3-D065-314A-9502-E381A33C3588}" dt="2021-07-12T05:20:21.775" v="635" actId="700"/>
          <ac:spMkLst>
            <pc:docMk/>
            <pc:sldMk cId="256962525" sldId="279"/>
            <ac:spMk id="21" creationId="{00000000-0000-0000-0000-000000000000}"/>
          </ac:spMkLst>
        </pc:spChg>
      </pc:sldChg>
      <pc:sldChg chg="addSp delSp modSp add mod modClrScheme chgLayout">
        <pc:chgData name="Libby Heasman" userId="b9dffacd-7b6c-4df1-a73b-206a6b4ea4d6" providerId="ADAL" clId="{1E68BAC3-D065-314A-9502-E381A33C3588}" dt="2021-07-12T05:21:49.591" v="652" actId="255"/>
        <pc:sldMkLst>
          <pc:docMk/>
          <pc:sldMk cId="2489556779" sldId="280"/>
        </pc:sldMkLst>
        <pc:spChg chg="mod ord">
          <ac:chgData name="Libby Heasman" userId="b9dffacd-7b6c-4df1-a73b-206a6b4ea4d6" providerId="ADAL" clId="{1E68BAC3-D065-314A-9502-E381A33C3588}" dt="2021-07-12T05:21:01.075" v="643" actId="700"/>
          <ac:spMkLst>
            <pc:docMk/>
            <pc:sldMk cId="2489556779" sldId="280"/>
            <ac:spMk id="2" creationId="{00000000-0000-0000-0000-000000000000}"/>
          </ac:spMkLst>
        </pc:spChg>
        <pc:spChg chg="add del mod">
          <ac:chgData name="Libby Heasman" userId="b9dffacd-7b6c-4df1-a73b-206a6b4ea4d6" providerId="ADAL" clId="{1E68BAC3-D065-314A-9502-E381A33C3588}" dt="2021-07-12T05:21:01.075" v="643" actId="700"/>
          <ac:spMkLst>
            <pc:docMk/>
            <pc:sldMk cId="2489556779" sldId="280"/>
            <ac:spMk id="3" creationId="{3B1FFFA3-C414-8E42-AD69-02DBF500C978}"/>
          </ac:spMkLst>
        </pc:spChg>
        <pc:spChg chg="add del mod">
          <ac:chgData name="Libby Heasman" userId="b9dffacd-7b6c-4df1-a73b-206a6b4ea4d6" providerId="ADAL" clId="{1E68BAC3-D065-314A-9502-E381A33C3588}" dt="2021-07-12T05:21:01.075" v="643" actId="700"/>
          <ac:spMkLst>
            <pc:docMk/>
            <pc:sldMk cId="2489556779" sldId="280"/>
            <ac:spMk id="4" creationId="{C7F5B497-7DC3-4A49-80D8-3BF1595F7799}"/>
          </ac:spMkLst>
        </pc:spChg>
        <pc:spChg chg="add del mod">
          <ac:chgData name="Libby Heasman" userId="b9dffacd-7b6c-4df1-a73b-206a6b4ea4d6" providerId="ADAL" clId="{1E68BAC3-D065-314A-9502-E381A33C3588}" dt="2021-07-12T05:21:01.075" v="643" actId="700"/>
          <ac:spMkLst>
            <pc:docMk/>
            <pc:sldMk cId="2489556779" sldId="280"/>
            <ac:spMk id="5" creationId="{3797A979-2ED5-8A4A-9706-58F29D3A1650}"/>
          </ac:spMkLst>
        </pc:spChg>
        <pc:spChg chg="add del mod">
          <ac:chgData name="Libby Heasman" userId="b9dffacd-7b6c-4df1-a73b-206a6b4ea4d6" providerId="ADAL" clId="{1E68BAC3-D065-314A-9502-E381A33C3588}" dt="2021-07-12T05:21:01.075" v="643" actId="700"/>
          <ac:spMkLst>
            <pc:docMk/>
            <pc:sldMk cId="2489556779" sldId="280"/>
            <ac:spMk id="7" creationId="{B5843D72-9F77-D947-9054-F08E11B91147}"/>
          </ac:spMkLst>
        </pc:spChg>
        <pc:spChg chg="add del mod">
          <ac:chgData name="Libby Heasman" userId="b9dffacd-7b6c-4df1-a73b-206a6b4ea4d6" providerId="ADAL" clId="{1E68BAC3-D065-314A-9502-E381A33C3588}" dt="2021-07-12T05:21:01.075" v="643" actId="700"/>
          <ac:spMkLst>
            <pc:docMk/>
            <pc:sldMk cId="2489556779" sldId="280"/>
            <ac:spMk id="8" creationId="{C78F8C79-A33B-CD48-ABCC-677D4D42D22C}"/>
          </ac:spMkLst>
        </pc:spChg>
        <pc:spChg chg="add del mod">
          <ac:chgData name="Libby Heasman" userId="b9dffacd-7b6c-4df1-a73b-206a6b4ea4d6" providerId="ADAL" clId="{1E68BAC3-D065-314A-9502-E381A33C3588}" dt="2021-07-12T05:21:01.075" v="643" actId="700"/>
          <ac:spMkLst>
            <pc:docMk/>
            <pc:sldMk cId="2489556779" sldId="280"/>
            <ac:spMk id="9" creationId="{B9085FAC-836C-6645-A0D0-BC356ACB255C}"/>
          </ac:spMkLst>
        </pc:spChg>
        <pc:spChg chg="del mod ord">
          <ac:chgData name="Libby Heasman" userId="b9dffacd-7b6c-4df1-a73b-206a6b4ea4d6" providerId="ADAL" clId="{1E68BAC3-D065-314A-9502-E381A33C3588}" dt="2021-07-12T05:20:55.547" v="642" actId="21"/>
          <ac:spMkLst>
            <pc:docMk/>
            <pc:sldMk cId="2489556779" sldId="280"/>
            <ac:spMk id="10" creationId="{00000000-0000-0000-0000-000000000000}"/>
          </ac:spMkLst>
        </pc:spChg>
        <pc:spChg chg="del mod ord">
          <ac:chgData name="Libby Heasman" userId="b9dffacd-7b6c-4df1-a73b-206a6b4ea4d6" providerId="ADAL" clId="{1E68BAC3-D065-314A-9502-E381A33C3588}" dt="2021-07-12T05:20:55.547" v="642" actId="21"/>
          <ac:spMkLst>
            <pc:docMk/>
            <pc:sldMk cId="2489556779" sldId="280"/>
            <ac:spMk id="11" creationId="{00000000-0000-0000-0000-000000000000}"/>
          </ac:spMkLst>
        </pc:spChg>
        <pc:spChg chg="del mod ord">
          <ac:chgData name="Libby Heasman" userId="b9dffacd-7b6c-4df1-a73b-206a6b4ea4d6" providerId="ADAL" clId="{1E68BAC3-D065-314A-9502-E381A33C3588}" dt="2021-07-12T05:20:55.547" v="642" actId="21"/>
          <ac:spMkLst>
            <pc:docMk/>
            <pc:sldMk cId="2489556779" sldId="280"/>
            <ac:spMk id="12" creationId="{00000000-0000-0000-0000-000000000000}"/>
          </ac:spMkLst>
        </pc:spChg>
        <pc:spChg chg="del mod ord">
          <ac:chgData name="Libby Heasman" userId="b9dffacd-7b6c-4df1-a73b-206a6b4ea4d6" providerId="ADAL" clId="{1E68BAC3-D065-314A-9502-E381A33C3588}" dt="2021-07-12T05:20:55.547" v="642" actId="21"/>
          <ac:spMkLst>
            <pc:docMk/>
            <pc:sldMk cId="2489556779" sldId="280"/>
            <ac:spMk id="13" creationId="{00000000-0000-0000-0000-000000000000}"/>
          </ac:spMkLst>
        </pc:spChg>
        <pc:spChg chg="add del mod ord">
          <ac:chgData name="Libby Heasman" userId="b9dffacd-7b6c-4df1-a73b-206a6b4ea4d6" providerId="ADAL" clId="{1E68BAC3-D065-314A-9502-E381A33C3588}" dt="2021-07-12T05:21:01.075" v="643" actId="700"/>
          <ac:spMkLst>
            <pc:docMk/>
            <pc:sldMk cId="2489556779" sldId="280"/>
            <ac:spMk id="15" creationId="{FD27BD45-B65E-9641-BC71-DC1D84249366}"/>
          </ac:spMkLst>
        </pc:spChg>
        <pc:spChg chg="add del mod">
          <ac:chgData name="Libby Heasman" userId="b9dffacd-7b6c-4df1-a73b-206a6b4ea4d6" providerId="ADAL" clId="{1E68BAC3-D065-314A-9502-E381A33C3588}" dt="2021-07-12T05:21:01.075" v="643" actId="700"/>
          <ac:spMkLst>
            <pc:docMk/>
            <pc:sldMk cId="2489556779" sldId="280"/>
            <ac:spMk id="16" creationId="{5DC57BFA-8886-8944-8A32-C2947C90D1B3}"/>
          </ac:spMkLst>
        </pc:spChg>
        <pc:spChg chg="add del mod ord">
          <ac:chgData name="Libby Heasman" userId="b9dffacd-7b6c-4df1-a73b-206a6b4ea4d6" providerId="ADAL" clId="{1E68BAC3-D065-314A-9502-E381A33C3588}" dt="2021-07-12T05:21:04.492" v="644" actId="478"/>
          <ac:spMkLst>
            <pc:docMk/>
            <pc:sldMk cId="2489556779" sldId="280"/>
            <ac:spMk id="17" creationId="{10057665-584E-B14D-AD99-521D73DFD78F}"/>
          </ac:spMkLst>
        </pc:spChg>
        <pc:spChg chg="add mod">
          <ac:chgData name="Libby Heasman" userId="b9dffacd-7b6c-4df1-a73b-206a6b4ea4d6" providerId="ADAL" clId="{1E68BAC3-D065-314A-9502-E381A33C3588}" dt="2021-07-12T05:21:49.591" v="652" actId="255"/>
          <ac:spMkLst>
            <pc:docMk/>
            <pc:sldMk cId="2489556779" sldId="280"/>
            <ac:spMk id="23" creationId="{C392417E-E673-3C4B-B24C-FFC6016B8D59}"/>
          </ac:spMkLst>
        </pc:spChg>
        <pc:spChg chg="add mod">
          <ac:chgData name="Libby Heasman" userId="b9dffacd-7b6c-4df1-a73b-206a6b4ea4d6" providerId="ADAL" clId="{1E68BAC3-D065-314A-9502-E381A33C3588}" dt="2021-07-12T05:21:49.591" v="652" actId="255"/>
          <ac:spMkLst>
            <pc:docMk/>
            <pc:sldMk cId="2489556779" sldId="280"/>
            <ac:spMk id="27" creationId="{7788B914-5515-4A44-ACAE-797A3B4736C3}"/>
          </ac:spMkLst>
        </pc:spChg>
        <pc:spChg chg="add mod">
          <ac:chgData name="Libby Heasman" userId="b9dffacd-7b6c-4df1-a73b-206a6b4ea4d6" providerId="ADAL" clId="{1E68BAC3-D065-314A-9502-E381A33C3588}" dt="2021-07-12T05:21:49.591" v="652" actId="255"/>
          <ac:spMkLst>
            <pc:docMk/>
            <pc:sldMk cId="2489556779" sldId="280"/>
            <ac:spMk id="28" creationId="{A15BD0DD-1657-A346-BCF1-90D5E87179D9}"/>
          </ac:spMkLst>
        </pc:spChg>
        <pc:spChg chg="add mod">
          <ac:chgData name="Libby Heasman" userId="b9dffacd-7b6c-4df1-a73b-206a6b4ea4d6" providerId="ADAL" clId="{1E68BAC3-D065-314A-9502-E381A33C3588}" dt="2021-07-12T05:21:49.591" v="652" actId="255"/>
          <ac:spMkLst>
            <pc:docMk/>
            <pc:sldMk cId="2489556779" sldId="280"/>
            <ac:spMk id="29" creationId="{3DF98610-DA44-624E-97BC-6353243DC680}"/>
          </ac:spMkLst>
        </pc:spChg>
        <pc:picChg chg="del mod ord">
          <ac:chgData name="Libby Heasman" userId="b9dffacd-7b6c-4df1-a73b-206a6b4ea4d6" providerId="ADAL" clId="{1E68BAC3-D065-314A-9502-E381A33C3588}" dt="2021-07-12T05:20:55.547" v="642" actId="21"/>
          <ac:picMkLst>
            <pc:docMk/>
            <pc:sldMk cId="2489556779" sldId="280"/>
            <ac:picMk id="6" creationId="{00000000-0000-0000-0000-000000000000}"/>
          </ac:picMkLst>
        </pc:picChg>
        <pc:picChg chg="del mod ord">
          <ac:chgData name="Libby Heasman" userId="b9dffacd-7b6c-4df1-a73b-206a6b4ea4d6" providerId="ADAL" clId="{1E68BAC3-D065-314A-9502-E381A33C3588}" dt="2021-07-12T05:20:55.547" v="642" actId="21"/>
          <ac:picMkLst>
            <pc:docMk/>
            <pc:sldMk cId="2489556779" sldId="280"/>
            <ac:picMk id="14" creationId="{00000000-0000-0000-0000-000000000000}"/>
          </ac:picMkLst>
        </pc:picChg>
        <pc:picChg chg="add mod">
          <ac:chgData name="Libby Heasman" userId="b9dffacd-7b6c-4df1-a73b-206a6b4ea4d6" providerId="ADAL" clId="{1E68BAC3-D065-314A-9502-E381A33C3588}" dt="2021-07-12T05:21:05.532" v="647" actId="27636"/>
          <ac:picMkLst>
            <pc:docMk/>
            <pc:sldMk cId="2489556779" sldId="280"/>
            <ac:picMk id="20" creationId="{74EE0F14-0DEE-174D-8F66-AD30D71AFD47}"/>
          </ac:picMkLst>
        </pc:picChg>
        <pc:picChg chg="add mod">
          <ac:chgData name="Libby Heasman" userId="b9dffacd-7b6c-4df1-a73b-206a6b4ea4d6" providerId="ADAL" clId="{1E68BAC3-D065-314A-9502-E381A33C3588}" dt="2021-07-12T05:21:05.532" v="647" actId="27636"/>
          <ac:picMkLst>
            <pc:docMk/>
            <pc:sldMk cId="2489556779" sldId="280"/>
            <ac:picMk id="21" creationId="{2278FB8E-079C-5341-B0F2-37DF6F71F45F}"/>
          </ac:picMkLst>
        </pc:picChg>
        <pc:picChg chg="add mod">
          <ac:chgData name="Libby Heasman" userId="b9dffacd-7b6c-4df1-a73b-206a6b4ea4d6" providerId="ADAL" clId="{1E68BAC3-D065-314A-9502-E381A33C3588}" dt="2021-07-12T05:21:05.532" v="647" actId="27636"/>
          <ac:picMkLst>
            <pc:docMk/>
            <pc:sldMk cId="2489556779" sldId="280"/>
            <ac:picMk id="22" creationId="{2A7AE0F4-2D99-194F-86E9-66ADC150C5BA}"/>
          </ac:picMkLst>
        </pc:picChg>
        <pc:picChg chg="add mod">
          <ac:chgData name="Libby Heasman" userId="b9dffacd-7b6c-4df1-a73b-206a6b4ea4d6" providerId="ADAL" clId="{1E68BAC3-D065-314A-9502-E381A33C3588}" dt="2021-07-12T05:21:05.532" v="647" actId="27636"/>
          <ac:picMkLst>
            <pc:docMk/>
            <pc:sldMk cId="2489556779" sldId="280"/>
            <ac:picMk id="24" creationId="{8619BD4B-99D7-6743-9BD6-575427B008BC}"/>
          </ac:picMkLst>
        </pc:picChg>
        <pc:picChg chg="del mod ord modCrop">
          <ac:chgData name="Libby Heasman" userId="b9dffacd-7b6c-4df1-a73b-206a6b4ea4d6" providerId="ADAL" clId="{1E68BAC3-D065-314A-9502-E381A33C3588}" dt="2021-07-12T05:20:55.547" v="642" actId="21"/>
          <ac:picMkLst>
            <pc:docMk/>
            <pc:sldMk cId="2489556779" sldId="280"/>
            <ac:picMk id="25" creationId="{00000000-0000-0000-0000-000000000000}"/>
          </ac:picMkLst>
        </pc:picChg>
        <pc:picChg chg="del mod ord">
          <ac:chgData name="Libby Heasman" userId="b9dffacd-7b6c-4df1-a73b-206a6b4ea4d6" providerId="ADAL" clId="{1E68BAC3-D065-314A-9502-E381A33C3588}" dt="2021-07-12T05:20:55.547" v="642" actId="21"/>
          <ac:picMkLst>
            <pc:docMk/>
            <pc:sldMk cId="2489556779" sldId="280"/>
            <ac:picMk id="26" creationId="{00000000-0000-0000-0000-000000000000}"/>
          </ac:picMkLst>
        </pc:picChg>
      </pc:sldChg>
      <pc:sldChg chg="addSp delSp modSp add mod ord modClrScheme chgLayout">
        <pc:chgData name="Libby Heasman" userId="b9dffacd-7b6c-4df1-a73b-206a6b4ea4d6" providerId="ADAL" clId="{1E68BAC3-D065-314A-9502-E381A33C3588}" dt="2021-07-12T05:23:07.661" v="696" actId="1076"/>
        <pc:sldMkLst>
          <pc:docMk/>
          <pc:sldMk cId="3607774327" sldId="281"/>
        </pc:sldMkLst>
        <pc:spChg chg="mod ord">
          <ac:chgData name="Libby Heasman" userId="b9dffacd-7b6c-4df1-a73b-206a6b4ea4d6" providerId="ADAL" clId="{1E68BAC3-D065-314A-9502-E381A33C3588}" dt="2021-07-12T05:22:55.717" v="692" actId="20577"/>
          <ac:spMkLst>
            <pc:docMk/>
            <pc:sldMk cId="3607774327" sldId="281"/>
            <ac:spMk id="2" creationId="{00000000-0000-0000-0000-000000000000}"/>
          </ac:spMkLst>
        </pc:spChg>
        <pc:spChg chg="del mod ord">
          <ac:chgData name="Libby Heasman" userId="b9dffacd-7b6c-4df1-a73b-206a6b4ea4d6" providerId="ADAL" clId="{1E68BAC3-D065-314A-9502-E381A33C3588}" dt="2021-07-12T05:22:59.088" v="693" actId="478"/>
          <ac:spMkLst>
            <pc:docMk/>
            <pc:sldMk cId="3607774327" sldId="281"/>
            <ac:spMk id="3" creationId="{00000000-0000-0000-0000-000000000000}"/>
          </ac:spMkLst>
        </pc:spChg>
        <pc:spChg chg="add del mod">
          <ac:chgData name="Libby Heasman" userId="b9dffacd-7b6c-4df1-a73b-206a6b4ea4d6" providerId="ADAL" clId="{1E68BAC3-D065-314A-9502-E381A33C3588}" dt="2021-07-12T05:23:02.758" v="695" actId="478"/>
          <ac:spMkLst>
            <pc:docMk/>
            <pc:sldMk cId="3607774327" sldId="281"/>
            <ac:spMk id="11" creationId="{26D6A5E6-35C7-0942-9910-E80733A1C67F}"/>
          </ac:spMkLst>
        </pc:spChg>
        <pc:picChg chg="del">
          <ac:chgData name="Libby Heasman" userId="b9dffacd-7b6c-4df1-a73b-206a6b4ea4d6" providerId="ADAL" clId="{1E68BAC3-D065-314A-9502-E381A33C3588}" dt="2021-07-12T05:22:28.562" v="668" actId="21"/>
          <ac:picMkLst>
            <pc:docMk/>
            <pc:sldMk cId="3607774327" sldId="281"/>
            <ac:picMk id="4" creationId="{00000000-0000-0000-0000-000000000000}"/>
          </ac:picMkLst>
        </pc:picChg>
        <pc:picChg chg="del">
          <ac:chgData name="Libby Heasman" userId="b9dffacd-7b6c-4df1-a73b-206a6b4ea4d6" providerId="ADAL" clId="{1E68BAC3-D065-314A-9502-E381A33C3588}" dt="2021-07-12T05:22:28.562" v="668" actId="21"/>
          <ac:picMkLst>
            <pc:docMk/>
            <pc:sldMk cId="3607774327" sldId="281"/>
            <ac:picMk id="5" creationId="{00000000-0000-0000-0000-000000000000}"/>
          </ac:picMkLst>
        </pc:picChg>
        <pc:picChg chg="del">
          <ac:chgData name="Libby Heasman" userId="b9dffacd-7b6c-4df1-a73b-206a6b4ea4d6" providerId="ADAL" clId="{1E68BAC3-D065-314A-9502-E381A33C3588}" dt="2021-07-12T05:22:28.562" v="668" actId="21"/>
          <ac:picMkLst>
            <pc:docMk/>
            <pc:sldMk cId="3607774327" sldId="281"/>
            <ac:picMk id="7" creationId="{00000000-0000-0000-0000-000000000000}"/>
          </ac:picMkLst>
        </pc:picChg>
        <pc:picChg chg="add mod">
          <ac:chgData name="Libby Heasman" userId="b9dffacd-7b6c-4df1-a73b-206a6b4ea4d6" providerId="ADAL" clId="{1E68BAC3-D065-314A-9502-E381A33C3588}" dt="2021-07-12T05:23:07.661" v="696" actId="1076"/>
          <ac:picMkLst>
            <pc:docMk/>
            <pc:sldMk cId="3607774327" sldId="281"/>
            <ac:picMk id="8" creationId="{38091B1B-6E6B-EC42-8E9E-2BBD23341D23}"/>
          </ac:picMkLst>
        </pc:picChg>
        <pc:picChg chg="add mod">
          <ac:chgData name="Libby Heasman" userId="b9dffacd-7b6c-4df1-a73b-206a6b4ea4d6" providerId="ADAL" clId="{1E68BAC3-D065-314A-9502-E381A33C3588}" dt="2021-07-12T05:23:07.661" v="696" actId="1076"/>
          <ac:picMkLst>
            <pc:docMk/>
            <pc:sldMk cId="3607774327" sldId="281"/>
            <ac:picMk id="9" creationId="{BAE6DDE6-62B2-8A4F-AA72-8C04B6C2C2D3}"/>
          </ac:picMkLst>
        </pc:picChg>
        <pc:picChg chg="add mod">
          <ac:chgData name="Libby Heasman" userId="b9dffacd-7b6c-4df1-a73b-206a6b4ea4d6" providerId="ADAL" clId="{1E68BAC3-D065-314A-9502-E381A33C3588}" dt="2021-07-12T05:23:07.661" v="696" actId="1076"/>
          <ac:picMkLst>
            <pc:docMk/>
            <pc:sldMk cId="3607774327" sldId="281"/>
            <ac:picMk id="10" creationId="{384CBEB4-47F6-524F-A9DD-6FAA0CF49F90}"/>
          </ac:picMkLst>
        </pc:picChg>
      </pc:sldChg>
      <pc:sldChg chg="add del">
        <pc:chgData name="Libby Heasman" userId="b9dffacd-7b6c-4df1-a73b-206a6b4ea4d6" providerId="ADAL" clId="{1E68BAC3-D065-314A-9502-E381A33C3588}" dt="2021-07-12T05:32:41.352" v="697" actId="2696"/>
        <pc:sldMkLst>
          <pc:docMk/>
          <pc:sldMk cId="416407312" sldId="282"/>
        </pc:sldMkLst>
      </pc:sldChg>
      <pc:sldChg chg="modSp add del mod">
        <pc:chgData name="Libby Heasman" userId="b9dffacd-7b6c-4df1-a73b-206a6b4ea4d6" providerId="ADAL" clId="{1E68BAC3-D065-314A-9502-E381A33C3588}" dt="2021-07-12T05:32:41.352" v="697" actId="2696"/>
        <pc:sldMkLst>
          <pc:docMk/>
          <pc:sldMk cId="3631953925" sldId="284"/>
        </pc:sldMkLst>
        <pc:spChg chg="mod">
          <ac:chgData name="Libby Heasman" userId="b9dffacd-7b6c-4df1-a73b-206a6b4ea4d6" providerId="ADAL" clId="{1E68BAC3-D065-314A-9502-E381A33C3588}" dt="2021-07-12T05:17:10.914" v="585" actId="27636"/>
          <ac:spMkLst>
            <pc:docMk/>
            <pc:sldMk cId="3631953925" sldId="284"/>
            <ac:spMk id="2" creationId="{00000000-0000-0000-0000-000000000000}"/>
          </ac:spMkLst>
        </pc:spChg>
      </pc:sldChg>
      <pc:sldChg chg="add del">
        <pc:chgData name="Libby Heasman" userId="b9dffacd-7b6c-4df1-a73b-206a6b4ea4d6" providerId="ADAL" clId="{1E68BAC3-D065-314A-9502-E381A33C3588}" dt="2021-07-12T05:32:43.092" v="698" actId="2696"/>
        <pc:sldMkLst>
          <pc:docMk/>
          <pc:sldMk cId="1058295483" sldId="285"/>
        </pc:sldMkLst>
      </pc:sldChg>
      <pc:sldChg chg="addSp delSp modSp add mod modClrScheme chgLayout">
        <pc:chgData name="Libby Heasman" userId="b9dffacd-7b6c-4df1-a73b-206a6b4ea4d6" providerId="ADAL" clId="{1E68BAC3-D065-314A-9502-E381A33C3588}" dt="2021-07-12T05:33:00.633" v="702" actId="14100"/>
        <pc:sldMkLst>
          <pc:docMk/>
          <pc:sldMk cId="1968610750" sldId="286"/>
        </pc:sldMkLst>
        <pc:spChg chg="mod ord">
          <ac:chgData name="Libby Heasman" userId="b9dffacd-7b6c-4df1-a73b-206a6b4ea4d6" providerId="ADAL" clId="{1E68BAC3-D065-314A-9502-E381A33C3588}" dt="2021-07-12T05:32:53.994" v="700" actId="700"/>
          <ac:spMkLst>
            <pc:docMk/>
            <pc:sldMk cId="1968610750" sldId="286"/>
            <ac:spMk id="2" creationId="{00000000-0000-0000-0000-000000000000}"/>
          </ac:spMkLst>
        </pc:spChg>
        <pc:spChg chg="mod ord">
          <ac:chgData name="Libby Heasman" userId="b9dffacd-7b6c-4df1-a73b-206a6b4ea4d6" providerId="ADAL" clId="{1E68BAC3-D065-314A-9502-E381A33C3588}" dt="2021-07-12T05:33:00.633" v="702" actId="14100"/>
          <ac:spMkLst>
            <pc:docMk/>
            <pc:sldMk cId="1968610750" sldId="286"/>
            <ac:spMk id="3" creationId="{00000000-0000-0000-0000-000000000000}"/>
          </ac:spMkLst>
        </pc:spChg>
        <pc:spChg chg="mod ord">
          <ac:chgData name="Libby Heasman" userId="b9dffacd-7b6c-4df1-a73b-206a6b4ea4d6" providerId="ADAL" clId="{1E68BAC3-D065-314A-9502-E381A33C3588}" dt="2021-07-12T05:32:53.994" v="700" actId="700"/>
          <ac:spMkLst>
            <pc:docMk/>
            <pc:sldMk cId="1968610750" sldId="286"/>
            <ac:spMk id="4" creationId="{00000000-0000-0000-0000-000000000000}"/>
          </ac:spMkLst>
        </pc:spChg>
        <pc:spChg chg="add del mod ord">
          <ac:chgData name="Libby Heasman" userId="b9dffacd-7b6c-4df1-a73b-206a6b4ea4d6" providerId="ADAL" clId="{1E68BAC3-D065-314A-9502-E381A33C3588}" dt="2021-07-12T05:32:53.994" v="700" actId="700"/>
          <ac:spMkLst>
            <pc:docMk/>
            <pc:sldMk cId="1968610750" sldId="286"/>
            <ac:spMk id="6" creationId="{4E438A43-B8A5-084B-95D6-A85FD7C4B8F8}"/>
          </ac:spMkLst>
        </pc:spChg>
        <pc:picChg chg="del">
          <ac:chgData name="Libby Heasman" userId="b9dffacd-7b6c-4df1-a73b-206a6b4ea4d6" providerId="ADAL" clId="{1E68BAC3-D065-314A-9502-E381A33C3588}" dt="2021-07-12T05:32:48.466" v="699" actId="21"/>
          <ac:picMkLst>
            <pc:docMk/>
            <pc:sldMk cId="1968610750" sldId="286"/>
            <ac:picMk id="8" creationId="{00000000-0000-0000-0000-000000000000}"/>
          </ac:picMkLst>
        </pc:picChg>
        <pc:picChg chg="add mod">
          <ac:chgData name="Libby Heasman" userId="b9dffacd-7b6c-4df1-a73b-206a6b4ea4d6" providerId="ADAL" clId="{1E68BAC3-D065-314A-9502-E381A33C3588}" dt="2021-07-12T05:32:55.358" v="701"/>
          <ac:picMkLst>
            <pc:docMk/>
            <pc:sldMk cId="1968610750" sldId="286"/>
            <ac:picMk id="9" creationId="{4FAF6DA6-6EC6-1B49-B7E8-B707CD552231}"/>
          </ac:picMkLst>
        </pc:picChg>
      </pc:sldChg>
      <pc:sldChg chg="addSp delSp modSp add mod modClrScheme chgLayout">
        <pc:chgData name="Libby Heasman" userId="b9dffacd-7b6c-4df1-a73b-206a6b4ea4d6" providerId="ADAL" clId="{1E68BAC3-D065-314A-9502-E381A33C3588}" dt="2021-07-12T05:33:20.658" v="707" actId="1076"/>
        <pc:sldMkLst>
          <pc:docMk/>
          <pc:sldMk cId="3944725627" sldId="288"/>
        </pc:sldMkLst>
        <pc:spChg chg="mod ord">
          <ac:chgData name="Libby Heasman" userId="b9dffacd-7b6c-4df1-a73b-206a6b4ea4d6" providerId="ADAL" clId="{1E68BAC3-D065-314A-9502-E381A33C3588}" dt="2021-07-12T05:33:12.760" v="704" actId="700"/>
          <ac:spMkLst>
            <pc:docMk/>
            <pc:sldMk cId="3944725627" sldId="288"/>
            <ac:spMk id="2" creationId="{00000000-0000-0000-0000-000000000000}"/>
          </ac:spMkLst>
        </pc:spChg>
        <pc:spChg chg="mod ord">
          <ac:chgData name="Libby Heasman" userId="b9dffacd-7b6c-4df1-a73b-206a6b4ea4d6" providerId="ADAL" clId="{1E68BAC3-D065-314A-9502-E381A33C3588}" dt="2021-07-12T05:33:18.903" v="706" actId="14100"/>
          <ac:spMkLst>
            <pc:docMk/>
            <pc:sldMk cId="3944725627" sldId="288"/>
            <ac:spMk id="3" creationId="{00000000-0000-0000-0000-000000000000}"/>
          </ac:spMkLst>
        </pc:spChg>
        <pc:spChg chg="add del mod ord">
          <ac:chgData name="Libby Heasman" userId="b9dffacd-7b6c-4df1-a73b-206a6b4ea4d6" providerId="ADAL" clId="{1E68BAC3-D065-314A-9502-E381A33C3588}" dt="2021-07-12T05:33:12.760" v="704" actId="700"/>
          <ac:spMkLst>
            <pc:docMk/>
            <pc:sldMk cId="3944725627" sldId="288"/>
            <ac:spMk id="5" creationId="{2D0DBF69-EC2B-3A4D-931E-1DC7DFD9DF65}"/>
          </ac:spMkLst>
        </pc:spChg>
        <pc:picChg chg="del">
          <ac:chgData name="Libby Heasman" userId="b9dffacd-7b6c-4df1-a73b-206a6b4ea4d6" providerId="ADAL" clId="{1E68BAC3-D065-314A-9502-E381A33C3588}" dt="2021-07-12T05:33:05.793" v="703" actId="21"/>
          <ac:picMkLst>
            <pc:docMk/>
            <pc:sldMk cId="3944725627" sldId="288"/>
            <ac:picMk id="6" creationId="{00000000-0000-0000-0000-000000000000}"/>
          </ac:picMkLst>
        </pc:picChg>
        <pc:picChg chg="add mod">
          <ac:chgData name="Libby Heasman" userId="b9dffacd-7b6c-4df1-a73b-206a6b4ea4d6" providerId="ADAL" clId="{1E68BAC3-D065-314A-9502-E381A33C3588}" dt="2021-07-12T05:33:20.658" v="707" actId="1076"/>
          <ac:picMkLst>
            <pc:docMk/>
            <pc:sldMk cId="3944725627" sldId="288"/>
            <ac:picMk id="7" creationId="{F20D5782-D92F-4F4C-84D9-F5EB78469882}"/>
          </ac:picMkLst>
        </pc:picChg>
      </pc:sldChg>
      <pc:sldChg chg="modSp add del mod">
        <pc:chgData name="Libby Heasman" userId="b9dffacd-7b6c-4df1-a73b-206a6b4ea4d6" providerId="ADAL" clId="{1E68BAC3-D065-314A-9502-E381A33C3588}" dt="2021-07-12T05:33:46.592" v="711" actId="2696"/>
        <pc:sldMkLst>
          <pc:docMk/>
          <pc:sldMk cId="3824833523" sldId="289"/>
        </pc:sldMkLst>
        <pc:spChg chg="mod">
          <ac:chgData name="Libby Heasman" userId="b9dffacd-7b6c-4df1-a73b-206a6b4ea4d6" providerId="ADAL" clId="{1E68BAC3-D065-314A-9502-E381A33C3588}" dt="2021-07-12T05:17:10.977" v="587" actId="27636"/>
          <ac:spMkLst>
            <pc:docMk/>
            <pc:sldMk cId="3824833523" sldId="289"/>
            <ac:spMk id="4" creationId="{00000000-0000-0000-0000-000000000000}"/>
          </ac:spMkLst>
        </pc:spChg>
      </pc:sldChg>
      <pc:sldChg chg="modSp add mod modClrScheme chgLayout">
        <pc:chgData name="Libby Heasman" userId="b9dffacd-7b6c-4df1-a73b-206a6b4ea4d6" providerId="ADAL" clId="{1E68BAC3-D065-314A-9502-E381A33C3588}" dt="2021-07-12T05:33:38.411" v="710" actId="1076"/>
        <pc:sldMkLst>
          <pc:docMk/>
          <pc:sldMk cId="4106412357" sldId="290"/>
        </pc:sldMkLst>
        <pc:spChg chg="mod ord">
          <ac:chgData name="Libby Heasman" userId="b9dffacd-7b6c-4df1-a73b-206a6b4ea4d6" providerId="ADAL" clId="{1E68BAC3-D065-314A-9502-E381A33C3588}" dt="2021-07-12T05:33:29.085" v="708" actId="700"/>
          <ac:spMkLst>
            <pc:docMk/>
            <pc:sldMk cId="4106412357" sldId="290"/>
            <ac:spMk id="2" creationId="{00000000-0000-0000-0000-000000000000}"/>
          </ac:spMkLst>
        </pc:spChg>
        <pc:spChg chg="mod ord">
          <ac:chgData name="Libby Heasman" userId="b9dffacd-7b6c-4df1-a73b-206a6b4ea4d6" providerId="ADAL" clId="{1E68BAC3-D065-314A-9502-E381A33C3588}" dt="2021-07-12T05:33:38.411" v="710" actId="1076"/>
          <ac:spMkLst>
            <pc:docMk/>
            <pc:sldMk cId="4106412357" sldId="290"/>
            <ac:spMk id="3" creationId="{00000000-0000-0000-0000-000000000000}"/>
          </ac:spMkLst>
        </pc:spChg>
        <pc:spChg chg="mod ord">
          <ac:chgData name="Libby Heasman" userId="b9dffacd-7b6c-4df1-a73b-206a6b4ea4d6" providerId="ADAL" clId="{1E68BAC3-D065-314A-9502-E381A33C3588}" dt="2021-07-12T05:33:29.085" v="708" actId="700"/>
          <ac:spMkLst>
            <pc:docMk/>
            <pc:sldMk cId="4106412357" sldId="290"/>
            <ac:spMk id="5" creationId="{00000000-0000-0000-0000-000000000000}"/>
          </ac:spMkLst>
        </pc:spChg>
      </pc:sldChg>
      <pc:sldChg chg="addSp delSp modSp add mod modClrScheme chgLayout">
        <pc:chgData name="Libby Heasman" userId="b9dffacd-7b6c-4df1-a73b-206a6b4ea4d6" providerId="ADAL" clId="{1E68BAC3-D065-314A-9502-E381A33C3588}" dt="2021-07-12T05:34:57.815" v="723" actId="12"/>
        <pc:sldMkLst>
          <pc:docMk/>
          <pc:sldMk cId="4216824145" sldId="293"/>
        </pc:sldMkLst>
        <pc:spChg chg="add del mod ord">
          <ac:chgData name="Libby Heasman" userId="b9dffacd-7b6c-4df1-a73b-206a6b4ea4d6" providerId="ADAL" clId="{1E68BAC3-D065-314A-9502-E381A33C3588}" dt="2021-07-12T05:34:24.053" v="714" actId="700"/>
          <ac:spMkLst>
            <pc:docMk/>
            <pc:sldMk cId="4216824145" sldId="293"/>
            <ac:spMk id="3" creationId="{E7862D17-6CC9-7C4C-8A08-259D62D0E719}"/>
          </ac:spMkLst>
        </pc:spChg>
        <pc:spChg chg="add del mod">
          <ac:chgData name="Libby Heasman" userId="b9dffacd-7b6c-4df1-a73b-206a6b4ea4d6" providerId="ADAL" clId="{1E68BAC3-D065-314A-9502-E381A33C3588}" dt="2021-07-12T05:34:24.053" v="714" actId="700"/>
          <ac:spMkLst>
            <pc:docMk/>
            <pc:sldMk cId="4216824145" sldId="293"/>
            <ac:spMk id="5" creationId="{F27EC415-1578-B141-AF98-6E144B9975CF}"/>
          </ac:spMkLst>
        </pc:spChg>
        <pc:spChg chg="add del mod">
          <ac:chgData name="Libby Heasman" userId="b9dffacd-7b6c-4df1-a73b-206a6b4ea4d6" providerId="ADAL" clId="{1E68BAC3-D065-314A-9502-E381A33C3588}" dt="2021-07-12T05:34:24.053" v="714" actId="700"/>
          <ac:spMkLst>
            <pc:docMk/>
            <pc:sldMk cId="4216824145" sldId="293"/>
            <ac:spMk id="7" creationId="{5E30BC5F-FD0B-FA44-91D6-DA9E8C38A36D}"/>
          </ac:spMkLst>
        </pc:spChg>
        <pc:spChg chg="add del mod ord">
          <ac:chgData name="Libby Heasman" userId="b9dffacd-7b6c-4df1-a73b-206a6b4ea4d6" providerId="ADAL" clId="{1E68BAC3-D065-314A-9502-E381A33C3588}" dt="2021-07-12T05:34:27.601" v="715" actId="478"/>
          <ac:spMkLst>
            <pc:docMk/>
            <pc:sldMk cId="4216824145" sldId="293"/>
            <ac:spMk id="8" creationId="{6D13D2F9-982B-5447-96B3-7A055A37D6A8}"/>
          </ac:spMkLst>
        </pc:spChg>
        <pc:spChg chg="del">
          <ac:chgData name="Libby Heasman" userId="b9dffacd-7b6c-4df1-a73b-206a6b4ea4d6" providerId="ADAL" clId="{1E68BAC3-D065-314A-9502-E381A33C3588}" dt="2021-07-12T05:34:04.323" v="712" actId="21"/>
          <ac:spMkLst>
            <pc:docMk/>
            <pc:sldMk cId="4216824145" sldId="293"/>
            <ac:spMk id="9" creationId="{00000000-0000-0000-0000-000000000000}"/>
          </ac:spMkLst>
        </pc:spChg>
        <pc:spChg chg="del">
          <ac:chgData name="Libby Heasman" userId="b9dffacd-7b6c-4df1-a73b-206a6b4ea4d6" providerId="ADAL" clId="{1E68BAC3-D065-314A-9502-E381A33C3588}" dt="2021-07-12T05:34:04.323" v="712" actId="21"/>
          <ac:spMkLst>
            <pc:docMk/>
            <pc:sldMk cId="4216824145" sldId="293"/>
            <ac:spMk id="10" creationId="{00000000-0000-0000-0000-000000000000}"/>
          </ac:spMkLst>
        </pc:spChg>
        <pc:spChg chg="del">
          <ac:chgData name="Libby Heasman" userId="b9dffacd-7b6c-4df1-a73b-206a6b4ea4d6" providerId="ADAL" clId="{1E68BAC3-D065-314A-9502-E381A33C3588}" dt="2021-07-12T05:34:04.323" v="712" actId="21"/>
          <ac:spMkLst>
            <pc:docMk/>
            <pc:sldMk cId="4216824145" sldId="293"/>
            <ac:spMk id="12" creationId="{00000000-0000-0000-0000-000000000000}"/>
          </ac:spMkLst>
        </pc:spChg>
        <pc:spChg chg="add mod">
          <ac:chgData name="Libby Heasman" userId="b9dffacd-7b6c-4df1-a73b-206a6b4ea4d6" providerId="ADAL" clId="{1E68BAC3-D065-314A-9502-E381A33C3588}" dt="2021-07-12T05:34:57.815" v="723" actId="12"/>
          <ac:spMkLst>
            <pc:docMk/>
            <pc:sldMk cId="4216824145" sldId="293"/>
            <ac:spMk id="19" creationId="{F491F23C-4753-174E-AA4B-1787644220BC}"/>
          </ac:spMkLst>
        </pc:spChg>
        <pc:spChg chg="add mod">
          <ac:chgData name="Libby Heasman" userId="b9dffacd-7b6c-4df1-a73b-206a6b4ea4d6" providerId="ADAL" clId="{1E68BAC3-D065-314A-9502-E381A33C3588}" dt="2021-07-12T05:34:53.102" v="721" actId="12"/>
          <ac:spMkLst>
            <pc:docMk/>
            <pc:sldMk cId="4216824145" sldId="293"/>
            <ac:spMk id="20" creationId="{61D79CC8-A990-8A4D-9B67-903E3A2DEE76}"/>
          </ac:spMkLst>
        </pc:spChg>
        <pc:spChg chg="add mod">
          <ac:chgData name="Libby Heasman" userId="b9dffacd-7b6c-4df1-a73b-206a6b4ea4d6" providerId="ADAL" clId="{1E68BAC3-D065-314A-9502-E381A33C3588}" dt="2021-07-12T05:34:45.495" v="720" actId="12"/>
          <ac:spMkLst>
            <pc:docMk/>
            <pc:sldMk cId="4216824145" sldId="293"/>
            <ac:spMk id="21" creationId="{A98CA6F2-1FF3-0046-BFED-B82464784C32}"/>
          </ac:spMkLst>
        </pc:spChg>
        <pc:spChg chg="mod ord">
          <ac:chgData name="Libby Heasman" userId="b9dffacd-7b6c-4df1-a73b-206a6b4ea4d6" providerId="ADAL" clId="{1E68BAC3-D065-314A-9502-E381A33C3588}" dt="2021-07-12T05:34:24.053" v="714" actId="700"/>
          <ac:spMkLst>
            <pc:docMk/>
            <pc:sldMk cId="4216824145" sldId="293"/>
            <ac:spMk id="141" creationId="{00000000-0000-0000-0000-000000000000}"/>
          </ac:spMkLst>
        </pc:spChg>
        <pc:picChg chg="add mod">
          <ac:chgData name="Libby Heasman" userId="b9dffacd-7b6c-4df1-a73b-206a6b4ea4d6" providerId="ADAL" clId="{1E68BAC3-D065-314A-9502-E381A33C3588}" dt="2021-07-12T05:34:31.401" v="717" actId="1076"/>
          <ac:picMkLst>
            <pc:docMk/>
            <pc:sldMk cId="4216824145" sldId="293"/>
            <ac:picMk id="22" creationId="{B7C80576-AD49-CA43-BB08-F4DC8E7D1079}"/>
          </ac:picMkLst>
        </pc:picChg>
        <pc:picChg chg="add mod">
          <ac:chgData name="Libby Heasman" userId="b9dffacd-7b6c-4df1-a73b-206a6b4ea4d6" providerId="ADAL" clId="{1E68BAC3-D065-314A-9502-E381A33C3588}" dt="2021-07-12T05:34:31.401" v="717" actId="1076"/>
          <ac:picMkLst>
            <pc:docMk/>
            <pc:sldMk cId="4216824145" sldId="293"/>
            <ac:picMk id="23" creationId="{0524BECB-736C-1840-A316-8F94E8DF86BE}"/>
          </ac:picMkLst>
        </pc:picChg>
        <pc:picChg chg="add mod">
          <ac:chgData name="Libby Heasman" userId="b9dffacd-7b6c-4df1-a73b-206a6b4ea4d6" providerId="ADAL" clId="{1E68BAC3-D065-314A-9502-E381A33C3588}" dt="2021-07-12T05:34:31.401" v="717" actId="1076"/>
          <ac:picMkLst>
            <pc:docMk/>
            <pc:sldMk cId="4216824145" sldId="293"/>
            <ac:picMk id="24" creationId="{E24A8CCD-7355-CC4E-BFA7-0655AADF1378}"/>
          </ac:picMkLst>
        </pc:picChg>
        <pc:picChg chg="add mod">
          <ac:chgData name="Libby Heasman" userId="b9dffacd-7b6c-4df1-a73b-206a6b4ea4d6" providerId="ADAL" clId="{1E68BAC3-D065-314A-9502-E381A33C3588}" dt="2021-07-12T05:34:31.401" v="717" actId="1076"/>
          <ac:picMkLst>
            <pc:docMk/>
            <pc:sldMk cId="4216824145" sldId="293"/>
            <ac:picMk id="25" creationId="{BEB10B2B-A4DF-9F40-8907-58E554F5A262}"/>
          </ac:picMkLst>
        </pc:picChg>
        <pc:picChg chg="add mod">
          <ac:chgData name="Libby Heasman" userId="b9dffacd-7b6c-4df1-a73b-206a6b4ea4d6" providerId="ADAL" clId="{1E68BAC3-D065-314A-9502-E381A33C3588}" dt="2021-07-12T05:34:31.401" v="717" actId="1076"/>
          <ac:picMkLst>
            <pc:docMk/>
            <pc:sldMk cId="4216824145" sldId="293"/>
            <ac:picMk id="26" creationId="{70103178-5326-3F45-AE49-D10479C48D43}"/>
          </ac:picMkLst>
        </pc:picChg>
        <pc:picChg chg="add mod">
          <ac:chgData name="Libby Heasman" userId="b9dffacd-7b6c-4df1-a73b-206a6b4ea4d6" providerId="ADAL" clId="{1E68BAC3-D065-314A-9502-E381A33C3588}" dt="2021-07-12T05:34:31.401" v="717" actId="1076"/>
          <ac:picMkLst>
            <pc:docMk/>
            <pc:sldMk cId="4216824145" sldId="293"/>
            <ac:picMk id="27" creationId="{28CB0B58-7D56-E440-B513-F62D23DDE013}"/>
          </ac:picMkLst>
        </pc:picChg>
        <pc:picChg chg="del">
          <ac:chgData name="Libby Heasman" userId="b9dffacd-7b6c-4df1-a73b-206a6b4ea4d6" providerId="ADAL" clId="{1E68BAC3-D065-314A-9502-E381A33C3588}" dt="2021-07-12T05:34:04.323" v="712" actId="21"/>
          <ac:picMkLst>
            <pc:docMk/>
            <pc:sldMk cId="4216824145" sldId="293"/>
            <ac:picMk id="143" creationId="{00000000-0000-0000-0000-000000000000}"/>
          </ac:picMkLst>
        </pc:picChg>
        <pc:picChg chg="del">
          <ac:chgData name="Libby Heasman" userId="b9dffacd-7b6c-4df1-a73b-206a6b4ea4d6" providerId="ADAL" clId="{1E68BAC3-D065-314A-9502-E381A33C3588}" dt="2021-07-12T05:34:04.323" v="712" actId="21"/>
          <ac:picMkLst>
            <pc:docMk/>
            <pc:sldMk cId="4216824145" sldId="293"/>
            <ac:picMk id="144" creationId="{00000000-0000-0000-0000-000000000000}"/>
          </ac:picMkLst>
        </pc:picChg>
        <pc:picChg chg="del">
          <ac:chgData name="Libby Heasman" userId="b9dffacd-7b6c-4df1-a73b-206a6b4ea4d6" providerId="ADAL" clId="{1E68BAC3-D065-314A-9502-E381A33C3588}" dt="2021-07-12T05:34:04.323" v="712" actId="21"/>
          <ac:picMkLst>
            <pc:docMk/>
            <pc:sldMk cId="4216824145" sldId="293"/>
            <ac:picMk id="145" creationId="{00000000-0000-0000-0000-000000000000}"/>
          </ac:picMkLst>
        </pc:picChg>
        <pc:picChg chg="del">
          <ac:chgData name="Libby Heasman" userId="b9dffacd-7b6c-4df1-a73b-206a6b4ea4d6" providerId="ADAL" clId="{1E68BAC3-D065-314A-9502-E381A33C3588}" dt="2021-07-12T05:34:04.323" v="712" actId="21"/>
          <ac:picMkLst>
            <pc:docMk/>
            <pc:sldMk cId="4216824145" sldId="293"/>
            <ac:picMk id="151" creationId="{00000000-0000-0000-0000-000000000000}"/>
          </ac:picMkLst>
        </pc:picChg>
        <pc:picChg chg="del">
          <ac:chgData name="Libby Heasman" userId="b9dffacd-7b6c-4df1-a73b-206a6b4ea4d6" providerId="ADAL" clId="{1E68BAC3-D065-314A-9502-E381A33C3588}" dt="2021-07-12T05:34:04.323" v="712" actId="21"/>
          <ac:picMkLst>
            <pc:docMk/>
            <pc:sldMk cId="4216824145" sldId="293"/>
            <ac:picMk id="152" creationId="{00000000-0000-0000-0000-000000000000}"/>
          </ac:picMkLst>
        </pc:picChg>
        <pc:picChg chg="del">
          <ac:chgData name="Libby Heasman" userId="b9dffacd-7b6c-4df1-a73b-206a6b4ea4d6" providerId="ADAL" clId="{1E68BAC3-D065-314A-9502-E381A33C3588}" dt="2021-07-12T05:34:04.323" v="712" actId="21"/>
          <ac:picMkLst>
            <pc:docMk/>
            <pc:sldMk cId="4216824145" sldId="293"/>
            <ac:picMk id="153" creationId="{00000000-0000-0000-0000-000000000000}"/>
          </ac:picMkLst>
        </pc:picChg>
      </pc:sldChg>
      <pc:sldChg chg="modSp add mod modClrScheme chgLayout">
        <pc:chgData name="Libby Heasman" userId="b9dffacd-7b6c-4df1-a73b-206a6b4ea4d6" providerId="ADAL" clId="{1E68BAC3-D065-314A-9502-E381A33C3588}" dt="2021-07-12T05:34:14.911" v="713" actId="700"/>
        <pc:sldMkLst>
          <pc:docMk/>
          <pc:sldMk cId="807378231" sldId="294"/>
        </pc:sldMkLst>
        <pc:spChg chg="mod ord">
          <ac:chgData name="Libby Heasman" userId="b9dffacd-7b6c-4df1-a73b-206a6b4ea4d6" providerId="ADAL" clId="{1E68BAC3-D065-314A-9502-E381A33C3588}" dt="2021-07-12T05:34:14.911" v="713" actId="700"/>
          <ac:spMkLst>
            <pc:docMk/>
            <pc:sldMk cId="807378231" sldId="294"/>
            <ac:spMk id="5" creationId="{00000000-0000-0000-0000-000000000000}"/>
          </ac:spMkLst>
        </pc:spChg>
        <pc:spChg chg="mod ord">
          <ac:chgData name="Libby Heasman" userId="b9dffacd-7b6c-4df1-a73b-206a6b4ea4d6" providerId="ADAL" clId="{1E68BAC3-D065-314A-9502-E381A33C3588}" dt="2021-07-12T05:34:14.911" v="713" actId="700"/>
          <ac:spMkLst>
            <pc:docMk/>
            <pc:sldMk cId="807378231" sldId="294"/>
            <ac:spMk id="141" creationId="{00000000-0000-0000-0000-000000000000}"/>
          </ac:spMkLst>
        </pc:spChg>
      </pc:sldChg>
      <pc:sldChg chg="modSp add mod modClrScheme chgLayout">
        <pc:chgData name="Libby Heasman" userId="b9dffacd-7b6c-4df1-a73b-206a6b4ea4d6" providerId="ADAL" clId="{1E68BAC3-D065-314A-9502-E381A33C3588}" dt="2021-07-12T05:35:13.286" v="724" actId="700"/>
        <pc:sldMkLst>
          <pc:docMk/>
          <pc:sldMk cId="2035602905" sldId="295"/>
        </pc:sldMkLst>
        <pc:spChg chg="mod ord">
          <ac:chgData name="Libby Heasman" userId="b9dffacd-7b6c-4df1-a73b-206a6b4ea4d6" providerId="ADAL" clId="{1E68BAC3-D065-314A-9502-E381A33C3588}" dt="2021-07-12T05:35:13.286" v="724" actId="700"/>
          <ac:spMkLst>
            <pc:docMk/>
            <pc:sldMk cId="2035602905" sldId="295"/>
            <ac:spMk id="5" creationId="{00000000-0000-0000-0000-000000000000}"/>
          </ac:spMkLst>
        </pc:spChg>
        <pc:spChg chg="mod ord">
          <ac:chgData name="Libby Heasman" userId="b9dffacd-7b6c-4df1-a73b-206a6b4ea4d6" providerId="ADAL" clId="{1E68BAC3-D065-314A-9502-E381A33C3588}" dt="2021-07-12T05:35:13.286" v="724" actId="700"/>
          <ac:spMkLst>
            <pc:docMk/>
            <pc:sldMk cId="2035602905" sldId="295"/>
            <ac:spMk id="141" creationId="{00000000-0000-0000-0000-000000000000}"/>
          </ac:spMkLst>
        </pc:spChg>
      </pc:sldChg>
      <pc:sldChg chg="add">
        <pc:chgData name="Libby Heasman" userId="b9dffacd-7b6c-4df1-a73b-206a6b4ea4d6" providerId="ADAL" clId="{1E68BAC3-D065-314A-9502-E381A33C3588}" dt="2021-07-12T05:17:10.439" v="580"/>
        <pc:sldMkLst>
          <pc:docMk/>
          <pc:sldMk cId="3070861638" sldId="296"/>
        </pc:sldMkLst>
      </pc:sldChg>
      <pc:sldChg chg="add del">
        <pc:chgData name="Libby Heasman" userId="b9dffacd-7b6c-4df1-a73b-206a6b4ea4d6" providerId="ADAL" clId="{1E68BAC3-D065-314A-9502-E381A33C3588}" dt="2021-07-12T05:35:48.236" v="732" actId="2696"/>
        <pc:sldMkLst>
          <pc:docMk/>
          <pc:sldMk cId="1114460681" sldId="298"/>
        </pc:sldMkLst>
      </pc:sldChg>
      <pc:sldChg chg="add del">
        <pc:chgData name="Libby Heasman" userId="b9dffacd-7b6c-4df1-a73b-206a6b4ea4d6" providerId="ADAL" clId="{1E68BAC3-D065-314A-9502-E381A33C3588}" dt="2021-07-12T05:35:49.029" v="733" actId="2696"/>
        <pc:sldMkLst>
          <pc:docMk/>
          <pc:sldMk cId="2906009378" sldId="300"/>
        </pc:sldMkLst>
      </pc:sldChg>
      <pc:sldChg chg="modSp add mod modClrScheme chgLayout">
        <pc:chgData name="Libby Heasman" userId="b9dffacd-7b6c-4df1-a73b-206a6b4ea4d6" providerId="ADAL" clId="{1E68BAC3-D065-314A-9502-E381A33C3588}" dt="2021-07-12T05:36:18.928" v="739" actId="1076"/>
        <pc:sldMkLst>
          <pc:docMk/>
          <pc:sldMk cId="918716139" sldId="301"/>
        </pc:sldMkLst>
        <pc:spChg chg="mod">
          <ac:chgData name="Libby Heasman" userId="b9dffacd-7b6c-4df1-a73b-206a6b4ea4d6" providerId="ADAL" clId="{1E68BAC3-D065-314A-9502-E381A33C3588}" dt="2021-07-12T05:36:18.928" v="739" actId="1076"/>
          <ac:spMkLst>
            <pc:docMk/>
            <pc:sldMk cId="918716139" sldId="301"/>
            <ac:spMk id="2" creationId="{00000000-0000-0000-0000-000000000000}"/>
          </ac:spMkLst>
        </pc:spChg>
        <pc:spChg chg="mod ord">
          <ac:chgData name="Libby Heasman" userId="b9dffacd-7b6c-4df1-a73b-206a6b4ea4d6" providerId="ADAL" clId="{1E68BAC3-D065-314A-9502-E381A33C3588}" dt="2021-07-12T05:36:03.976" v="738" actId="1076"/>
          <ac:spMkLst>
            <pc:docMk/>
            <pc:sldMk cId="918716139" sldId="301"/>
            <ac:spMk id="4" creationId="{00000000-0000-0000-0000-000000000000}"/>
          </ac:spMkLst>
        </pc:spChg>
      </pc:sldChg>
      <pc:sldChg chg="add del">
        <pc:chgData name="Libby Heasman" userId="b9dffacd-7b6c-4df1-a73b-206a6b4ea4d6" providerId="ADAL" clId="{1E68BAC3-D065-314A-9502-E381A33C3588}" dt="2021-07-12T05:36:21.273" v="740" actId="2696"/>
        <pc:sldMkLst>
          <pc:docMk/>
          <pc:sldMk cId="1536163896" sldId="302"/>
        </pc:sldMkLst>
      </pc:sldChg>
      <pc:sldChg chg="add del">
        <pc:chgData name="Libby Heasman" userId="b9dffacd-7b6c-4df1-a73b-206a6b4ea4d6" providerId="ADAL" clId="{1E68BAC3-D065-314A-9502-E381A33C3588}" dt="2021-07-12T05:37:10.046" v="752" actId="2696"/>
        <pc:sldMkLst>
          <pc:docMk/>
          <pc:sldMk cId="897374810" sldId="303"/>
        </pc:sldMkLst>
      </pc:sldChg>
      <pc:sldChg chg="add del">
        <pc:chgData name="Libby Heasman" userId="b9dffacd-7b6c-4df1-a73b-206a6b4ea4d6" providerId="ADAL" clId="{1E68BAC3-D065-314A-9502-E381A33C3588}" dt="2021-07-12T05:38:11.547" v="789" actId="2696"/>
        <pc:sldMkLst>
          <pc:docMk/>
          <pc:sldMk cId="514852747" sldId="304"/>
        </pc:sldMkLst>
      </pc:sldChg>
      <pc:sldChg chg="modSp add mod modClrScheme chgLayout">
        <pc:chgData name="Libby Heasman" userId="b9dffacd-7b6c-4df1-a73b-206a6b4ea4d6" providerId="ADAL" clId="{1E68BAC3-D065-314A-9502-E381A33C3588}" dt="2021-07-12T05:38:41.039" v="796" actId="1076"/>
        <pc:sldMkLst>
          <pc:docMk/>
          <pc:sldMk cId="894394882" sldId="305"/>
        </pc:sldMkLst>
        <pc:spChg chg="mod ord">
          <ac:chgData name="Libby Heasman" userId="b9dffacd-7b6c-4df1-a73b-206a6b4ea4d6" providerId="ADAL" clId="{1E68BAC3-D065-314A-9502-E381A33C3588}" dt="2021-07-12T05:38:19.280" v="790" actId="700"/>
          <ac:spMkLst>
            <pc:docMk/>
            <pc:sldMk cId="894394882" sldId="305"/>
            <ac:spMk id="2" creationId="{00000000-0000-0000-0000-000000000000}"/>
          </ac:spMkLst>
        </pc:spChg>
        <pc:spChg chg="mod ord">
          <ac:chgData name="Libby Heasman" userId="b9dffacd-7b6c-4df1-a73b-206a6b4ea4d6" providerId="ADAL" clId="{1E68BAC3-D065-314A-9502-E381A33C3588}" dt="2021-07-12T05:38:41.039" v="796" actId="1076"/>
          <ac:spMkLst>
            <pc:docMk/>
            <pc:sldMk cId="894394882" sldId="305"/>
            <ac:spMk id="4" creationId="{00000000-0000-0000-0000-000000000000}"/>
          </ac:spMkLst>
        </pc:spChg>
        <pc:graphicFrameChg chg="mod">
          <ac:chgData name="Libby Heasman" userId="b9dffacd-7b6c-4df1-a73b-206a6b4ea4d6" providerId="ADAL" clId="{1E68BAC3-D065-314A-9502-E381A33C3588}" dt="2021-07-12T05:38:33.727" v="793" actId="1076"/>
          <ac:graphicFrameMkLst>
            <pc:docMk/>
            <pc:sldMk cId="894394882" sldId="305"/>
            <ac:graphicFrameMk id="7" creationId="{00000000-0000-0000-0000-000000000000}"/>
          </ac:graphicFrameMkLst>
        </pc:graphicFrameChg>
      </pc:sldChg>
      <pc:sldChg chg="modSp add mod modClrScheme chgLayout">
        <pc:chgData name="Libby Heasman" userId="b9dffacd-7b6c-4df1-a73b-206a6b4ea4d6" providerId="ADAL" clId="{1E68BAC3-D065-314A-9502-E381A33C3588}" dt="2021-07-12T05:40:34.386" v="804" actId="208"/>
        <pc:sldMkLst>
          <pc:docMk/>
          <pc:sldMk cId="3717378876" sldId="306"/>
        </pc:sldMkLst>
        <pc:spChg chg="mod ord">
          <ac:chgData name="Libby Heasman" userId="b9dffacd-7b6c-4df1-a73b-206a6b4ea4d6" providerId="ADAL" clId="{1E68BAC3-D065-314A-9502-E381A33C3588}" dt="2021-07-12T05:40:09.490" v="798" actId="27636"/>
          <ac:spMkLst>
            <pc:docMk/>
            <pc:sldMk cId="3717378876" sldId="306"/>
            <ac:spMk id="2" creationId="{00000000-0000-0000-0000-000000000000}"/>
          </ac:spMkLst>
        </pc:spChg>
        <pc:spChg chg="mod">
          <ac:chgData name="Libby Heasman" userId="b9dffacd-7b6c-4df1-a73b-206a6b4ea4d6" providerId="ADAL" clId="{1E68BAC3-D065-314A-9502-E381A33C3588}" dt="2021-07-12T05:40:34.386" v="804" actId="208"/>
          <ac:spMkLst>
            <pc:docMk/>
            <pc:sldMk cId="3717378876" sldId="306"/>
            <ac:spMk id="3" creationId="{00000000-0000-0000-0000-000000000000}"/>
          </ac:spMkLst>
        </pc:spChg>
        <pc:spChg chg="mod ord">
          <ac:chgData name="Libby Heasman" userId="b9dffacd-7b6c-4df1-a73b-206a6b4ea4d6" providerId="ADAL" clId="{1E68BAC3-D065-314A-9502-E381A33C3588}" dt="2021-07-12T05:40:16.193" v="800" actId="1076"/>
          <ac:spMkLst>
            <pc:docMk/>
            <pc:sldMk cId="3717378876" sldId="306"/>
            <ac:spMk id="4" creationId="{00000000-0000-0000-0000-000000000000}"/>
          </ac:spMkLst>
        </pc:spChg>
      </pc:sldChg>
      <pc:sldChg chg="modSp add mod modClrScheme chgLayout">
        <pc:chgData name="Libby Heasman" userId="b9dffacd-7b6c-4df1-a73b-206a6b4ea4d6" providerId="ADAL" clId="{1E68BAC3-D065-314A-9502-E381A33C3588}" dt="2021-07-12T05:41:25.269" v="812" actId="1076"/>
        <pc:sldMkLst>
          <pc:docMk/>
          <pc:sldMk cId="1844517814" sldId="307"/>
        </pc:sldMkLst>
        <pc:spChg chg="mod ord">
          <ac:chgData name="Libby Heasman" userId="b9dffacd-7b6c-4df1-a73b-206a6b4ea4d6" providerId="ADAL" clId="{1E68BAC3-D065-314A-9502-E381A33C3588}" dt="2021-07-12T05:41:25.269" v="812" actId="1076"/>
          <ac:spMkLst>
            <pc:docMk/>
            <pc:sldMk cId="1844517814" sldId="307"/>
            <ac:spMk id="2" creationId="{00000000-0000-0000-0000-000000000000}"/>
          </ac:spMkLst>
        </pc:spChg>
        <pc:spChg chg="mod">
          <ac:chgData name="Libby Heasman" userId="b9dffacd-7b6c-4df1-a73b-206a6b4ea4d6" providerId="ADAL" clId="{1E68BAC3-D065-314A-9502-E381A33C3588}" dt="2021-07-12T05:41:12.950" v="810" actId="1076"/>
          <ac:spMkLst>
            <pc:docMk/>
            <pc:sldMk cId="1844517814" sldId="307"/>
            <ac:spMk id="3" creationId="{00000000-0000-0000-0000-000000000000}"/>
          </ac:spMkLst>
        </pc:spChg>
        <pc:spChg chg="mod ord">
          <ac:chgData name="Libby Heasman" userId="b9dffacd-7b6c-4df1-a73b-206a6b4ea4d6" providerId="ADAL" clId="{1E68BAC3-D065-314A-9502-E381A33C3588}" dt="2021-07-12T05:41:17.686" v="811" actId="1076"/>
          <ac:spMkLst>
            <pc:docMk/>
            <pc:sldMk cId="1844517814" sldId="307"/>
            <ac:spMk id="4" creationId="{00000000-0000-0000-0000-000000000000}"/>
          </ac:spMkLst>
        </pc:spChg>
      </pc:sldChg>
      <pc:sldChg chg="modSp add mod modClrScheme chgLayout">
        <pc:chgData name="Libby Heasman" userId="b9dffacd-7b6c-4df1-a73b-206a6b4ea4d6" providerId="ADAL" clId="{1E68BAC3-D065-314A-9502-E381A33C3588}" dt="2021-07-12T05:41:44.485" v="817" actId="1076"/>
        <pc:sldMkLst>
          <pc:docMk/>
          <pc:sldMk cId="2015460967" sldId="308"/>
        </pc:sldMkLst>
        <pc:spChg chg="mod ord">
          <ac:chgData name="Libby Heasman" userId="b9dffacd-7b6c-4df1-a73b-206a6b4ea4d6" providerId="ADAL" clId="{1E68BAC3-D065-314A-9502-E381A33C3588}" dt="2021-07-12T05:41:41.975" v="816" actId="1076"/>
          <ac:spMkLst>
            <pc:docMk/>
            <pc:sldMk cId="2015460967" sldId="308"/>
            <ac:spMk id="2" creationId="{00000000-0000-0000-0000-000000000000}"/>
          </ac:spMkLst>
        </pc:spChg>
        <pc:grpChg chg="mod">
          <ac:chgData name="Libby Heasman" userId="b9dffacd-7b6c-4df1-a73b-206a6b4ea4d6" providerId="ADAL" clId="{1E68BAC3-D065-314A-9502-E381A33C3588}" dt="2021-07-12T05:41:44.485" v="817" actId="1076"/>
          <ac:grpSpMkLst>
            <pc:docMk/>
            <pc:sldMk cId="2015460967" sldId="308"/>
            <ac:grpSpMk id="4" creationId="{00000000-0000-0000-0000-000000000000}"/>
          </ac:grpSpMkLst>
        </pc:grpChg>
      </pc:sldChg>
      <pc:sldChg chg="addSp delSp modSp add mod modClrScheme chgLayout">
        <pc:chgData name="Libby Heasman" userId="b9dffacd-7b6c-4df1-a73b-206a6b4ea4d6" providerId="ADAL" clId="{1E68BAC3-D065-314A-9502-E381A33C3588}" dt="2021-07-12T05:41:58.186" v="820" actId="1076"/>
        <pc:sldMkLst>
          <pc:docMk/>
          <pc:sldMk cId="194025887" sldId="309"/>
        </pc:sldMkLst>
        <pc:spChg chg="mod ord">
          <ac:chgData name="Libby Heasman" userId="b9dffacd-7b6c-4df1-a73b-206a6b4ea4d6" providerId="ADAL" clId="{1E68BAC3-D065-314A-9502-E381A33C3588}" dt="2021-07-12T05:41:52.257" v="818" actId="700"/>
          <ac:spMkLst>
            <pc:docMk/>
            <pc:sldMk cId="194025887" sldId="309"/>
            <ac:spMk id="2" creationId="{00000000-0000-0000-0000-000000000000}"/>
          </ac:spMkLst>
        </pc:spChg>
        <pc:spChg chg="add del mod ord">
          <ac:chgData name="Libby Heasman" userId="b9dffacd-7b6c-4df1-a73b-206a6b4ea4d6" providerId="ADAL" clId="{1E68BAC3-D065-314A-9502-E381A33C3588}" dt="2021-07-12T05:41:55.817" v="819" actId="478"/>
          <ac:spMkLst>
            <pc:docMk/>
            <pc:sldMk cId="194025887" sldId="309"/>
            <ac:spMk id="3" creationId="{61788DF1-FFAA-DB4A-905F-B7AD412EC323}"/>
          </ac:spMkLst>
        </pc:spChg>
        <pc:picChg chg="mod">
          <ac:chgData name="Libby Heasman" userId="b9dffacd-7b6c-4df1-a73b-206a6b4ea4d6" providerId="ADAL" clId="{1E68BAC3-D065-314A-9502-E381A33C3588}" dt="2021-07-12T05:41:58.186" v="820" actId="1076"/>
          <ac:picMkLst>
            <pc:docMk/>
            <pc:sldMk cId="194025887" sldId="309"/>
            <ac:picMk id="6" creationId="{00000000-0000-0000-0000-000000000000}"/>
          </ac:picMkLst>
        </pc:picChg>
      </pc:sldChg>
      <pc:sldChg chg="addSp delSp modSp add mod modClrScheme chgLayout">
        <pc:chgData name="Libby Heasman" userId="b9dffacd-7b6c-4df1-a73b-206a6b4ea4d6" providerId="ADAL" clId="{1E68BAC3-D065-314A-9502-E381A33C3588}" dt="2021-07-12T05:42:15.827" v="823" actId="1076"/>
        <pc:sldMkLst>
          <pc:docMk/>
          <pc:sldMk cId="1991043141" sldId="310"/>
        </pc:sldMkLst>
        <pc:spChg chg="add del mod ord">
          <ac:chgData name="Libby Heasman" userId="b9dffacd-7b6c-4df1-a73b-206a6b4ea4d6" providerId="ADAL" clId="{1E68BAC3-D065-314A-9502-E381A33C3588}" dt="2021-07-12T05:42:08.227" v="822" actId="478"/>
          <ac:spMkLst>
            <pc:docMk/>
            <pc:sldMk cId="1991043141" sldId="310"/>
            <ac:spMk id="2" creationId="{3EFEA660-7E7E-614A-8D91-61B8DDED9F60}"/>
          </ac:spMkLst>
        </pc:spChg>
        <pc:spChg chg="mod ord">
          <ac:chgData name="Libby Heasman" userId="b9dffacd-7b6c-4df1-a73b-206a6b4ea4d6" providerId="ADAL" clId="{1E68BAC3-D065-314A-9502-E381A33C3588}" dt="2021-07-12T05:42:05.466" v="821" actId="700"/>
          <ac:spMkLst>
            <pc:docMk/>
            <pc:sldMk cId="1991043141" sldId="310"/>
            <ac:spMk id="6" creationId="{00000000-0000-0000-0000-000000000000}"/>
          </ac:spMkLst>
        </pc:spChg>
        <pc:spChg chg="mod">
          <ac:chgData name="Libby Heasman" userId="b9dffacd-7b6c-4df1-a73b-206a6b4ea4d6" providerId="ADAL" clId="{1E68BAC3-D065-314A-9502-E381A33C3588}" dt="2021-07-12T05:42:15.827" v="823" actId="1076"/>
          <ac:spMkLst>
            <pc:docMk/>
            <pc:sldMk cId="1991043141" sldId="310"/>
            <ac:spMk id="7" creationId="{00000000-0000-0000-0000-000000000000}"/>
          </ac:spMkLst>
        </pc:spChg>
        <pc:picChg chg="mod">
          <ac:chgData name="Libby Heasman" userId="b9dffacd-7b6c-4df1-a73b-206a6b4ea4d6" providerId="ADAL" clId="{1E68BAC3-D065-314A-9502-E381A33C3588}" dt="2021-07-12T05:42:15.827" v="823" actId="1076"/>
          <ac:picMkLst>
            <pc:docMk/>
            <pc:sldMk cId="1991043141" sldId="310"/>
            <ac:picMk id="5" creationId="{00000000-0000-0000-0000-000000000000}"/>
          </ac:picMkLst>
        </pc:picChg>
      </pc:sldChg>
      <pc:sldChg chg="add del">
        <pc:chgData name="Libby Heasman" userId="b9dffacd-7b6c-4df1-a73b-206a6b4ea4d6" providerId="ADAL" clId="{1E68BAC3-D065-314A-9502-E381A33C3588}" dt="2021-07-12T05:32:41.352" v="697" actId="2696"/>
        <pc:sldMkLst>
          <pc:docMk/>
          <pc:sldMk cId="303777965" sldId="333"/>
        </pc:sldMkLst>
      </pc:sldChg>
      <pc:sldChg chg="modSp add mod modClrScheme chgLayout">
        <pc:chgData name="Libby Heasman" userId="b9dffacd-7b6c-4df1-a73b-206a6b4ea4d6" providerId="ADAL" clId="{1E68BAC3-D065-314A-9502-E381A33C3588}" dt="2021-07-12T05:35:44.372" v="731" actId="6549"/>
        <pc:sldMkLst>
          <pc:docMk/>
          <pc:sldMk cId="2843035841" sldId="334"/>
        </pc:sldMkLst>
        <pc:spChg chg="mod ord">
          <ac:chgData name="Libby Heasman" userId="b9dffacd-7b6c-4df1-a73b-206a6b4ea4d6" providerId="ADAL" clId="{1E68BAC3-D065-314A-9502-E381A33C3588}" dt="2021-07-12T05:35:29.883" v="727" actId="27636"/>
          <ac:spMkLst>
            <pc:docMk/>
            <pc:sldMk cId="2843035841" sldId="334"/>
            <ac:spMk id="4" creationId="{00000000-0000-0000-0000-000000000000}"/>
          </ac:spMkLst>
        </pc:spChg>
        <pc:spChg chg="mod ord">
          <ac:chgData name="Libby Heasman" userId="b9dffacd-7b6c-4df1-a73b-206a6b4ea4d6" providerId="ADAL" clId="{1E68BAC3-D065-314A-9502-E381A33C3588}" dt="2021-07-12T05:35:44.372" v="731" actId="6549"/>
          <ac:spMkLst>
            <pc:docMk/>
            <pc:sldMk cId="2843035841" sldId="334"/>
            <ac:spMk id="10" creationId="{00000000-0000-0000-0000-000000000000}"/>
          </ac:spMkLst>
        </pc:spChg>
      </pc:sldChg>
      <pc:sldChg chg="addSp delSp modSp add mod modClrScheme chgLayout">
        <pc:chgData name="Libby Heasman" userId="b9dffacd-7b6c-4df1-a73b-206a6b4ea4d6" providerId="ADAL" clId="{1E68BAC3-D065-314A-9502-E381A33C3588}" dt="2021-07-12T05:36:47.943" v="746" actId="27636"/>
        <pc:sldMkLst>
          <pc:docMk/>
          <pc:sldMk cId="1297744379" sldId="335"/>
        </pc:sldMkLst>
        <pc:spChg chg="mod ord">
          <ac:chgData name="Libby Heasman" userId="b9dffacd-7b6c-4df1-a73b-206a6b4ea4d6" providerId="ADAL" clId="{1E68BAC3-D065-314A-9502-E381A33C3588}" dt="2021-07-12T05:36:41.192" v="742" actId="700"/>
          <ac:spMkLst>
            <pc:docMk/>
            <pc:sldMk cId="1297744379" sldId="335"/>
            <ac:spMk id="2" creationId="{00000000-0000-0000-0000-000000000000}"/>
          </ac:spMkLst>
        </pc:spChg>
        <pc:spChg chg="mod ord">
          <ac:chgData name="Libby Heasman" userId="b9dffacd-7b6c-4df1-a73b-206a6b4ea4d6" providerId="ADAL" clId="{1E68BAC3-D065-314A-9502-E381A33C3588}" dt="2021-07-12T05:36:47.943" v="746" actId="27636"/>
          <ac:spMkLst>
            <pc:docMk/>
            <pc:sldMk cId="1297744379" sldId="335"/>
            <ac:spMk id="7" creationId="{00000000-0000-0000-0000-000000000000}"/>
          </ac:spMkLst>
        </pc:spChg>
        <pc:picChg chg="add mod">
          <ac:chgData name="Libby Heasman" userId="b9dffacd-7b6c-4df1-a73b-206a6b4ea4d6" providerId="ADAL" clId="{1E68BAC3-D065-314A-9502-E381A33C3588}" dt="2021-07-12T05:36:43.043" v="744"/>
          <ac:picMkLst>
            <pc:docMk/>
            <pc:sldMk cId="1297744379" sldId="335"/>
            <ac:picMk id="6" creationId="{E0692830-BBD5-E942-93BF-129EA6C23539}"/>
          </ac:picMkLst>
        </pc:picChg>
        <pc:picChg chg="del">
          <ac:chgData name="Libby Heasman" userId="b9dffacd-7b6c-4df1-a73b-206a6b4ea4d6" providerId="ADAL" clId="{1E68BAC3-D065-314A-9502-E381A33C3588}" dt="2021-07-12T05:36:30.093" v="741" actId="21"/>
          <ac:picMkLst>
            <pc:docMk/>
            <pc:sldMk cId="1297744379" sldId="335"/>
            <ac:picMk id="9" creationId="{00000000-0000-0000-0000-000000000000}"/>
          </ac:picMkLst>
        </pc:picChg>
      </pc:sldChg>
      <pc:sldChg chg="add">
        <pc:chgData name="Libby Heasman" userId="b9dffacd-7b6c-4df1-a73b-206a6b4ea4d6" providerId="ADAL" clId="{1E68BAC3-D065-314A-9502-E381A33C3588}" dt="2021-07-12T05:17:10.439" v="580"/>
        <pc:sldMkLst>
          <pc:docMk/>
          <pc:sldMk cId="4266171108" sldId="340"/>
        </pc:sldMkLst>
      </pc:sldChg>
      <pc:sldChg chg="add del">
        <pc:chgData name="Libby Heasman" userId="b9dffacd-7b6c-4df1-a73b-206a6b4ea4d6" providerId="ADAL" clId="{1E68BAC3-D065-314A-9502-E381A33C3588}" dt="2021-07-12T05:17:06.622" v="572" actId="2696"/>
        <pc:sldMkLst>
          <pc:docMk/>
          <pc:sldMk cId="868481990" sldId="341"/>
        </pc:sldMkLst>
      </pc:sldChg>
      <pc:sldChg chg="del">
        <pc:chgData name="Libby Heasman" userId="b9dffacd-7b6c-4df1-a73b-206a6b4ea4d6" providerId="ADAL" clId="{1E68BAC3-D065-314A-9502-E381A33C3588}" dt="2021-07-12T05:16:58.938" v="558" actId="2696"/>
        <pc:sldMkLst>
          <pc:docMk/>
          <pc:sldMk cId="1853339030" sldId="408"/>
        </pc:sldMkLst>
      </pc:sldChg>
      <pc:sldChg chg="modSp mod">
        <pc:chgData name="Libby Heasman" userId="b9dffacd-7b6c-4df1-a73b-206a6b4ea4d6" providerId="ADAL" clId="{1E68BAC3-D065-314A-9502-E381A33C3588}" dt="2021-07-12T05:16:10.459" v="554" actId="20577"/>
        <pc:sldMkLst>
          <pc:docMk/>
          <pc:sldMk cId="921714543" sldId="410"/>
        </pc:sldMkLst>
        <pc:spChg chg="mod">
          <ac:chgData name="Libby Heasman" userId="b9dffacd-7b6c-4df1-a73b-206a6b4ea4d6" providerId="ADAL" clId="{1E68BAC3-D065-314A-9502-E381A33C3588}" dt="2021-07-12T05:16:10.459" v="554" actId="20577"/>
          <ac:spMkLst>
            <pc:docMk/>
            <pc:sldMk cId="921714543" sldId="410"/>
            <ac:spMk id="4" creationId="{00000000-0000-0000-0000-000000000000}"/>
          </ac:spMkLst>
        </pc:spChg>
        <pc:spChg chg="mod">
          <ac:chgData name="Libby Heasman" userId="b9dffacd-7b6c-4df1-a73b-206a6b4ea4d6" providerId="ADAL" clId="{1E68BAC3-D065-314A-9502-E381A33C3588}" dt="2021-07-12T05:14:14.363" v="459" actId="20577"/>
          <ac:spMkLst>
            <pc:docMk/>
            <pc:sldMk cId="921714543" sldId="410"/>
            <ac:spMk id="5" creationId="{00000000-0000-0000-0000-000000000000}"/>
          </ac:spMkLst>
        </pc:spChg>
        <pc:spChg chg="mod">
          <ac:chgData name="Libby Heasman" userId="b9dffacd-7b6c-4df1-a73b-206a6b4ea4d6" providerId="ADAL" clId="{1E68BAC3-D065-314A-9502-E381A33C3588}" dt="2021-07-12T05:14:05.461" v="442" actId="1076"/>
          <ac:spMkLst>
            <pc:docMk/>
            <pc:sldMk cId="921714543" sldId="410"/>
            <ac:spMk id="7" creationId="{AC0D4236-6512-40C1-9FCE-74CFBD375798}"/>
          </ac:spMkLst>
        </pc:spChg>
        <pc:spChg chg="mod">
          <ac:chgData name="Libby Heasman" userId="b9dffacd-7b6c-4df1-a73b-206a6b4ea4d6" providerId="ADAL" clId="{1E68BAC3-D065-314A-9502-E381A33C3588}" dt="2021-07-12T05:13:56.715" v="440" actId="20577"/>
          <ac:spMkLst>
            <pc:docMk/>
            <pc:sldMk cId="921714543" sldId="410"/>
            <ac:spMk id="16" creationId="{82F9BB3A-3676-4DD6-BED3-C2592B4ACAB7}"/>
          </ac:spMkLst>
        </pc:spChg>
      </pc:sldChg>
      <pc:sldChg chg="modSp mod">
        <pc:chgData name="Libby Heasman" userId="b9dffacd-7b6c-4df1-a73b-206a6b4ea4d6" providerId="ADAL" clId="{1E68BAC3-D065-314A-9502-E381A33C3588}" dt="2021-07-12T05:13:48.898" v="433" actId="20577"/>
        <pc:sldMkLst>
          <pc:docMk/>
          <pc:sldMk cId="3421408134" sldId="411"/>
        </pc:sldMkLst>
        <pc:spChg chg="mod">
          <ac:chgData name="Libby Heasman" userId="b9dffacd-7b6c-4df1-a73b-206a6b4ea4d6" providerId="ADAL" clId="{1E68BAC3-D065-314A-9502-E381A33C3588}" dt="2021-07-12T05:10:00.894" v="19" actId="20577"/>
          <ac:spMkLst>
            <pc:docMk/>
            <pc:sldMk cId="3421408134" sldId="411"/>
            <ac:spMk id="3" creationId="{7859120D-D4C1-4E7B-A098-3A11BCBD63A4}"/>
          </ac:spMkLst>
        </pc:spChg>
        <pc:spChg chg="mod">
          <ac:chgData name="Libby Heasman" userId="b9dffacd-7b6c-4df1-a73b-206a6b4ea4d6" providerId="ADAL" clId="{1E68BAC3-D065-314A-9502-E381A33C3588}" dt="2021-07-12T05:10:54.873" v="26" actId="108"/>
          <ac:spMkLst>
            <pc:docMk/>
            <pc:sldMk cId="3421408134" sldId="411"/>
            <ac:spMk id="7" creationId="{D1A1797B-9DAD-4F3D-8CA2-245F50865F9F}"/>
          </ac:spMkLst>
        </pc:spChg>
        <pc:spChg chg="mod">
          <ac:chgData name="Libby Heasman" userId="b9dffacd-7b6c-4df1-a73b-206a6b4ea4d6" providerId="ADAL" clId="{1E68BAC3-D065-314A-9502-E381A33C3588}" dt="2021-07-12T05:11:00.783" v="27" actId="108"/>
          <ac:spMkLst>
            <pc:docMk/>
            <pc:sldMk cId="3421408134" sldId="411"/>
            <ac:spMk id="8" creationId="{9396DF2A-24DC-4B01-88B7-8BD6DCF307B0}"/>
          </ac:spMkLst>
        </pc:spChg>
        <pc:spChg chg="mod">
          <ac:chgData name="Libby Heasman" userId="b9dffacd-7b6c-4df1-a73b-206a6b4ea4d6" providerId="ADAL" clId="{1E68BAC3-D065-314A-9502-E381A33C3588}" dt="2021-07-12T05:10:25.198" v="22" actId="108"/>
          <ac:spMkLst>
            <pc:docMk/>
            <pc:sldMk cId="3421408134" sldId="411"/>
            <ac:spMk id="9" creationId="{CA41606D-E72B-49EB-976A-85C041AF6796}"/>
          </ac:spMkLst>
        </pc:spChg>
        <pc:spChg chg="mod">
          <ac:chgData name="Libby Heasman" userId="b9dffacd-7b6c-4df1-a73b-206a6b4ea4d6" providerId="ADAL" clId="{1E68BAC3-D065-314A-9502-E381A33C3588}" dt="2021-07-12T05:13:48.898" v="433" actId="20577"/>
          <ac:spMkLst>
            <pc:docMk/>
            <pc:sldMk cId="3421408134" sldId="411"/>
            <ac:spMk id="10" creationId="{42BB493E-A633-41B5-8F60-843883D3C4EE}"/>
          </ac:spMkLst>
        </pc:spChg>
        <pc:spChg chg="mod">
          <ac:chgData name="Libby Heasman" userId="b9dffacd-7b6c-4df1-a73b-206a6b4ea4d6" providerId="ADAL" clId="{1E68BAC3-D065-314A-9502-E381A33C3588}" dt="2021-07-12T05:10:39.268" v="24" actId="207"/>
          <ac:spMkLst>
            <pc:docMk/>
            <pc:sldMk cId="3421408134" sldId="411"/>
            <ac:spMk id="14" creationId="{8C3F3279-22C8-42B5-853C-B7D2B26F1679}"/>
          </ac:spMkLst>
        </pc:spChg>
        <pc:spChg chg="mod">
          <ac:chgData name="Libby Heasman" userId="b9dffacd-7b6c-4df1-a73b-206a6b4ea4d6" providerId="ADAL" clId="{1E68BAC3-D065-314A-9502-E381A33C3588}" dt="2021-07-12T05:10:29.077" v="23" actId="207"/>
          <ac:spMkLst>
            <pc:docMk/>
            <pc:sldMk cId="3421408134" sldId="411"/>
            <ac:spMk id="15" creationId="{706428D4-2630-44F7-9B46-6874D2852E80}"/>
          </ac:spMkLst>
        </pc:spChg>
        <pc:spChg chg="mod">
          <ac:chgData name="Libby Heasman" userId="b9dffacd-7b6c-4df1-a73b-206a6b4ea4d6" providerId="ADAL" clId="{1E68BAC3-D065-314A-9502-E381A33C3588}" dt="2021-07-12T05:11:45.048" v="91" actId="20577"/>
          <ac:spMkLst>
            <pc:docMk/>
            <pc:sldMk cId="3421408134" sldId="411"/>
            <ac:spMk id="16" creationId="{5CDE1C2D-DD0D-45D7-BD52-C463D0187D34}"/>
          </ac:spMkLst>
        </pc:spChg>
      </pc:sldChg>
      <pc:sldChg chg="add del">
        <pc:chgData name="Libby Heasman" userId="b9dffacd-7b6c-4df1-a73b-206a6b4ea4d6" providerId="ADAL" clId="{1E68BAC3-D065-314A-9502-E381A33C3588}" dt="2021-07-12T05:17:06.983" v="573" actId="2696"/>
        <pc:sldMkLst>
          <pc:docMk/>
          <pc:sldMk cId="2869983975" sldId="412"/>
        </pc:sldMkLst>
      </pc:sldChg>
      <pc:sldChg chg="add del">
        <pc:chgData name="Libby Heasman" userId="b9dffacd-7b6c-4df1-a73b-206a6b4ea4d6" providerId="ADAL" clId="{1E68BAC3-D065-314A-9502-E381A33C3588}" dt="2021-07-12T05:17:07.211" v="574" actId="2696"/>
        <pc:sldMkLst>
          <pc:docMk/>
          <pc:sldMk cId="2150119754" sldId="413"/>
        </pc:sldMkLst>
      </pc:sldChg>
      <pc:sldChg chg="add del">
        <pc:chgData name="Libby Heasman" userId="b9dffacd-7b6c-4df1-a73b-206a6b4ea4d6" providerId="ADAL" clId="{1E68BAC3-D065-314A-9502-E381A33C3588}" dt="2021-07-12T05:17:07.397" v="575" actId="2696"/>
        <pc:sldMkLst>
          <pc:docMk/>
          <pc:sldMk cId="900818094" sldId="414"/>
        </pc:sldMkLst>
      </pc:sldChg>
      <pc:sldChg chg="add del">
        <pc:chgData name="Libby Heasman" userId="b9dffacd-7b6c-4df1-a73b-206a6b4ea4d6" providerId="ADAL" clId="{1E68BAC3-D065-314A-9502-E381A33C3588}" dt="2021-07-12T05:17:07.595" v="576" actId="2696"/>
        <pc:sldMkLst>
          <pc:docMk/>
          <pc:sldMk cId="83146921" sldId="415"/>
        </pc:sldMkLst>
      </pc:sldChg>
      <pc:sldChg chg="add del">
        <pc:chgData name="Libby Heasman" userId="b9dffacd-7b6c-4df1-a73b-206a6b4ea4d6" providerId="ADAL" clId="{1E68BAC3-D065-314A-9502-E381A33C3588}" dt="2021-07-12T05:17:07.783" v="577" actId="2696"/>
        <pc:sldMkLst>
          <pc:docMk/>
          <pc:sldMk cId="1145333482" sldId="416"/>
        </pc:sldMkLst>
      </pc:sldChg>
      <pc:sldChg chg="add del">
        <pc:chgData name="Libby Heasman" userId="b9dffacd-7b6c-4df1-a73b-206a6b4ea4d6" providerId="ADAL" clId="{1E68BAC3-D065-314A-9502-E381A33C3588}" dt="2021-07-12T05:17:08.003" v="578" actId="2696"/>
        <pc:sldMkLst>
          <pc:docMk/>
          <pc:sldMk cId="542455097" sldId="417"/>
        </pc:sldMkLst>
      </pc:sldChg>
      <pc:sldChg chg="add del">
        <pc:chgData name="Libby Heasman" userId="b9dffacd-7b6c-4df1-a73b-206a6b4ea4d6" providerId="ADAL" clId="{1E68BAC3-D065-314A-9502-E381A33C3588}" dt="2021-07-12T05:17:08.234" v="579" actId="2696"/>
        <pc:sldMkLst>
          <pc:docMk/>
          <pc:sldMk cId="2273546404" sldId="418"/>
        </pc:sldMkLst>
      </pc:sldChg>
      <pc:sldChg chg="del">
        <pc:chgData name="Libby Heasman" userId="b9dffacd-7b6c-4df1-a73b-206a6b4ea4d6" providerId="ADAL" clId="{1E68BAC3-D065-314A-9502-E381A33C3588}" dt="2021-07-12T05:17:01.092" v="563" actId="2696"/>
        <pc:sldMkLst>
          <pc:docMk/>
          <pc:sldMk cId="166947482" sldId="419"/>
        </pc:sldMkLst>
      </pc:sldChg>
      <pc:sldChg chg="add del">
        <pc:chgData name="Libby Heasman" userId="b9dffacd-7b6c-4df1-a73b-206a6b4ea4d6" providerId="ADAL" clId="{1E68BAC3-D065-314A-9502-E381A33C3588}" dt="2021-07-12T05:35:21.847" v="725" actId="2696"/>
        <pc:sldMkLst>
          <pc:docMk/>
          <pc:sldMk cId="3239149084" sldId="419"/>
        </pc:sldMkLst>
      </pc:sldChg>
      <pc:sldChg chg="modSp add mod modClrScheme chgLayout">
        <pc:chgData name="Libby Heasman" userId="b9dffacd-7b6c-4df1-a73b-206a6b4ea4d6" providerId="ADAL" clId="{1E68BAC3-D065-314A-9502-E381A33C3588}" dt="2021-07-12T05:37:02.387" v="751" actId="1076"/>
        <pc:sldMkLst>
          <pc:docMk/>
          <pc:sldMk cId="1611628313" sldId="420"/>
        </pc:sldMkLst>
        <pc:spChg chg="mod ord">
          <ac:chgData name="Libby Heasman" userId="b9dffacd-7b6c-4df1-a73b-206a6b4ea4d6" providerId="ADAL" clId="{1E68BAC3-D065-314A-9502-E381A33C3588}" dt="2021-07-12T05:37:02.387" v="751" actId="1076"/>
          <ac:spMkLst>
            <pc:docMk/>
            <pc:sldMk cId="1611628313" sldId="420"/>
            <ac:spMk id="4" creationId="{00000000-0000-0000-0000-000000000000}"/>
          </ac:spMkLst>
        </pc:spChg>
      </pc:sldChg>
      <pc:sldChg chg="del">
        <pc:chgData name="Libby Heasman" userId="b9dffacd-7b6c-4df1-a73b-206a6b4ea4d6" providerId="ADAL" clId="{1E68BAC3-D065-314A-9502-E381A33C3588}" dt="2021-07-12T05:17:00.677" v="562" actId="2696"/>
        <pc:sldMkLst>
          <pc:docMk/>
          <pc:sldMk cId="4082620565" sldId="420"/>
        </pc:sldMkLst>
      </pc:sldChg>
      <pc:sldChg chg="modSp new mod">
        <pc:chgData name="Libby Heasman" userId="b9dffacd-7b6c-4df1-a73b-206a6b4ea4d6" providerId="ADAL" clId="{1E68BAC3-D065-314A-9502-E381A33C3588}" dt="2021-07-12T05:22:15.216" v="666" actId="20577"/>
        <pc:sldMkLst>
          <pc:docMk/>
          <pc:sldMk cId="565533740" sldId="421"/>
        </pc:sldMkLst>
        <pc:spChg chg="mod">
          <ac:chgData name="Libby Heasman" userId="b9dffacd-7b6c-4df1-a73b-206a6b4ea4d6" providerId="ADAL" clId="{1E68BAC3-D065-314A-9502-E381A33C3588}" dt="2021-07-12T05:22:15.216" v="666" actId="20577"/>
          <ac:spMkLst>
            <pc:docMk/>
            <pc:sldMk cId="565533740" sldId="421"/>
            <ac:spMk id="2" creationId="{3F9AD7DD-29C5-DE4B-A986-CE155BB31423}"/>
          </ac:spMkLst>
        </pc:spChg>
      </pc:sldChg>
      <pc:sldChg chg="del">
        <pc:chgData name="Libby Heasman" userId="b9dffacd-7b6c-4df1-a73b-206a6b4ea4d6" providerId="ADAL" clId="{1E68BAC3-D065-314A-9502-E381A33C3588}" dt="2021-07-12T05:17:00.276" v="561" actId="2696"/>
        <pc:sldMkLst>
          <pc:docMk/>
          <pc:sldMk cId="1921662418" sldId="421"/>
        </pc:sldMkLst>
      </pc:sldChg>
      <pc:sldChg chg="modSp add mod">
        <pc:chgData name="Libby Heasman" userId="b9dffacd-7b6c-4df1-a73b-206a6b4ea4d6" providerId="ADAL" clId="{1E68BAC3-D065-314A-9502-E381A33C3588}" dt="2021-07-12T05:38:08.111" v="788"/>
        <pc:sldMkLst>
          <pc:docMk/>
          <pc:sldMk cId="619750439" sldId="422"/>
        </pc:sldMkLst>
        <pc:spChg chg="mod">
          <ac:chgData name="Libby Heasman" userId="b9dffacd-7b6c-4df1-a73b-206a6b4ea4d6" providerId="ADAL" clId="{1E68BAC3-D065-314A-9502-E381A33C3588}" dt="2021-07-12T05:38:08.111" v="788"/>
          <ac:spMkLst>
            <pc:docMk/>
            <pc:sldMk cId="619750439" sldId="422"/>
            <ac:spMk id="4" creationId="{00000000-0000-0000-0000-000000000000}"/>
          </ac:spMkLst>
        </pc:spChg>
        <pc:spChg chg="mod">
          <ac:chgData name="Libby Heasman" userId="b9dffacd-7b6c-4df1-a73b-206a6b4ea4d6" providerId="ADAL" clId="{1E68BAC3-D065-314A-9502-E381A33C3588}" dt="2021-07-12T05:37:47.446" v="786" actId="20577"/>
          <ac:spMkLst>
            <pc:docMk/>
            <pc:sldMk cId="619750439" sldId="422"/>
            <ac:spMk id="5" creationId="{00000000-0000-0000-0000-000000000000}"/>
          </ac:spMkLst>
        </pc:spChg>
      </pc:sldChg>
      <pc:sldChg chg="del">
        <pc:chgData name="Libby Heasman" userId="b9dffacd-7b6c-4df1-a73b-206a6b4ea4d6" providerId="ADAL" clId="{1E68BAC3-D065-314A-9502-E381A33C3588}" dt="2021-07-12T05:16:59.865" v="560" actId="2696"/>
        <pc:sldMkLst>
          <pc:docMk/>
          <pc:sldMk cId="3472747132" sldId="422"/>
        </pc:sldMkLst>
      </pc:sldChg>
      <pc:sldChg chg="del">
        <pc:chgData name="Libby Heasman" userId="b9dffacd-7b6c-4df1-a73b-206a6b4ea4d6" providerId="ADAL" clId="{1E68BAC3-D065-314A-9502-E381A33C3588}" dt="2021-07-12T05:16:59.441" v="559" actId="2696"/>
        <pc:sldMkLst>
          <pc:docMk/>
          <pc:sldMk cId="2727876271" sldId="423"/>
        </pc:sldMkLst>
      </pc:sldChg>
      <pc:sldChg chg="del">
        <pc:chgData name="Libby Heasman" userId="b9dffacd-7b6c-4df1-a73b-206a6b4ea4d6" providerId="ADAL" clId="{1E68BAC3-D065-314A-9502-E381A33C3588}" dt="2021-07-12T05:16:58.532" v="557" actId="2696"/>
        <pc:sldMkLst>
          <pc:docMk/>
          <pc:sldMk cId="2565928070" sldId="424"/>
        </pc:sldMkLst>
      </pc:sldChg>
      <pc:sldChg chg="del">
        <pc:chgData name="Libby Heasman" userId="b9dffacd-7b6c-4df1-a73b-206a6b4ea4d6" providerId="ADAL" clId="{1E68BAC3-D065-314A-9502-E381A33C3588}" dt="2021-07-12T05:16:58.118" v="556" actId="2696"/>
        <pc:sldMkLst>
          <pc:docMk/>
          <pc:sldMk cId="2579900095" sldId="425"/>
        </pc:sldMkLst>
      </pc:sldChg>
      <pc:sldChg chg="del">
        <pc:chgData name="Libby Heasman" userId="b9dffacd-7b6c-4df1-a73b-206a6b4ea4d6" providerId="ADAL" clId="{1E68BAC3-D065-314A-9502-E381A33C3588}" dt="2021-07-12T05:16:57.604" v="555" actId="2696"/>
        <pc:sldMkLst>
          <pc:docMk/>
          <pc:sldMk cId="3170727196" sldId="426"/>
        </pc:sldMkLst>
      </pc:sldChg>
      <pc:sldMasterChg chg="delSldLayout">
        <pc:chgData name="Libby Heasman" userId="b9dffacd-7b6c-4df1-a73b-206a6b4ea4d6" providerId="ADAL" clId="{1E68BAC3-D065-314A-9502-E381A33C3588}" dt="2021-07-12T05:38:11.547" v="789" actId="2696"/>
        <pc:sldMasterMkLst>
          <pc:docMk/>
          <pc:sldMasterMk cId="769197268" sldId="2147483877"/>
        </pc:sldMasterMkLst>
        <pc:sldLayoutChg chg="del">
          <pc:chgData name="Libby Heasman" userId="b9dffacd-7b6c-4df1-a73b-206a6b4ea4d6" providerId="ADAL" clId="{1E68BAC3-D065-314A-9502-E381A33C3588}" dt="2021-07-12T05:37:10.046" v="752" actId="2696"/>
          <pc:sldLayoutMkLst>
            <pc:docMk/>
            <pc:sldMasterMk cId="769197268" sldId="2147483877"/>
            <pc:sldLayoutMk cId="3693221982" sldId="2147483912"/>
          </pc:sldLayoutMkLst>
        </pc:sldLayoutChg>
        <pc:sldLayoutChg chg="del">
          <pc:chgData name="Libby Heasman" userId="b9dffacd-7b6c-4df1-a73b-206a6b4ea4d6" providerId="ADAL" clId="{1E68BAC3-D065-314A-9502-E381A33C3588}" dt="2021-07-12T05:38:11.547" v="789" actId="2696"/>
          <pc:sldLayoutMkLst>
            <pc:docMk/>
            <pc:sldMasterMk cId="769197268" sldId="2147483877"/>
            <pc:sldLayoutMk cId="2605098062" sldId="2147483917"/>
          </pc:sldLayoutMkLst>
        </pc:sldLayoutChg>
      </pc:sldMasterChg>
      <pc:sldMasterChg chg="addSldLayout delSldLayout">
        <pc:chgData name="Libby Heasman" userId="b9dffacd-7b6c-4df1-a73b-206a6b4ea4d6" providerId="ADAL" clId="{1E68BAC3-D065-314A-9502-E381A33C3588}" dt="2021-07-12T05:17:06.983" v="573" actId="2696"/>
        <pc:sldMasterMkLst>
          <pc:docMk/>
          <pc:sldMasterMk cId="598693010" sldId="2147483893"/>
        </pc:sldMasterMkLst>
        <pc:sldLayoutChg chg="add del">
          <pc:chgData name="Libby Heasman" userId="b9dffacd-7b6c-4df1-a73b-206a6b4ea4d6" providerId="ADAL" clId="{1E68BAC3-D065-314A-9502-E381A33C3588}" dt="2021-07-12T05:17:06.983" v="573" actId="2696"/>
          <pc:sldLayoutMkLst>
            <pc:docMk/>
            <pc:sldMasterMk cId="598693010" sldId="2147483893"/>
            <pc:sldLayoutMk cId="4114187531" sldId="2147483907"/>
          </pc:sldLayoutMkLst>
        </pc:sldLayoutChg>
      </pc:sldMasterChg>
    </pc:docChg>
  </pc:docChgLst>
  <pc:docChgLst>
    <pc:chgData name="Libby Heasman" userId="S::libby.heasman@govteams.gov.au::b9dffacd-7b6c-4df1-a73b-206a6b4ea4d6" providerId="AD" clId="Web-{F0680A91-96C4-4577-ABF6-60754E211A99}"/>
    <pc:docChg chg="">
      <pc:chgData name="Libby Heasman" userId="S::libby.heasman@govteams.gov.au::b9dffacd-7b6c-4df1-a73b-206a6b4ea4d6" providerId="AD" clId="Web-{F0680A91-96C4-4577-ABF6-60754E211A99}" dt="2022-07-19T06:12:47.737" v="1"/>
      <pc:docMkLst>
        <pc:docMk/>
      </pc:docMkLst>
      <pc:sldChg chg="modCm">
        <pc:chgData name="Libby Heasman" userId="S::libby.heasman@govteams.gov.au::b9dffacd-7b6c-4df1-a73b-206a6b4ea4d6" providerId="AD" clId="Web-{F0680A91-96C4-4577-ABF6-60754E211A99}" dt="2022-07-19T06:12:47.737" v="1"/>
        <pc:sldMkLst>
          <pc:docMk/>
          <pc:sldMk cId="4106412357" sldId="290"/>
        </pc:sldMkLst>
      </pc:sldChg>
    </pc:docChg>
  </pc:docChgLst>
  <pc:docChgLst>
    <pc:chgData name="Jessie Callaghan" userId="S::jessie.callaghan@govteams.gov.au::ef85037b-b272-485e-954c-78d314cb3507" providerId="AD" clId="Web-{48351317-8152-CB33-9AF9-86D1A1515F8D}"/>
    <pc:docChg chg="mod">
      <pc:chgData name="Jessie Callaghan" userId="S::jessie.callaghan@govteams.gov.au::ef85037b-b272-485e-954c-78d314cb3507" providerId="AD" clId="Web-{48351317-8152-CB33-9AF9-86D1A1515F8D}" dt="2022-05-19T02:47:18.409" v="5"/>
      <pc:docMkLst>
        <pc:docMk/>
      </pc:docMkLst>
      <pc:sldChg chg="addCm">
        <pc:chgData name="Jessie Callaghan" userId="S::jessie.callaghan@govteams.gov.au::ef85037b-b272-485e-954c-78d314cb3507" providerId="AD" clId="Web-{48351317-8152-CB33-9AF9-86D1A1515F8D}" dt="2022-05-19T02:38:55.974" v="1"/>
        <pc:sldMkLst>
          <pc:docMk/>
          <pc:sldMk cId="2498034960" sldId="274"/>
        </pc:sldMkLst>
      </pc:sldChg>
      <pc:sldChg chg="addCm">
        <pc:chgData name="Jessie Callaghan" userId="S::jessie.callaghan@govteams.gov.au::ef85037b-b272-485e-954c-78d314cb3507" providerId="AD" clId="Web-{48351317-8152-CB33-9AF9-86D1A1515F8D}" dt="2022-05-19T02:43:38.012" v="2"/>
        <pc:sldMkLst>
          <pc:docMk/>
          <pc:sldMk cId="4106412357" sldId="290"/>
        </pc:sldMkLst>
      </pc:sldChg>
      <pc:sldChg chg="addCm modCm">
        <pc:chgData name="Jessie Callaghan" userId="S::jessie.callaghan@govteams.gov.au::ef85037b-b272-485e-954c-78d314cb3507" providerId="AD" clId="Web-{48351317-8152-CB33-9AF9-86D1A1515F8D}" dt="2022-05-19T02:45:24.718" v="4"/>
        <pc:sldMkLst>
          <pc:docMk/>
          <pc:sldMk cId="807378231" sldId="294"/>
        </pc:sldMkLst>
      </pc:sldChg>
      <pc:sldChg chg="addCm">
        <pc:chgData name="Jessie Callaghan" userId="S::jessie.callaghan@govteams.gov.au::ef85037b-b272-485e-954c-78d314cb3507" providerId="AD" clId="Web-{48351317-8152-CB33-9AF9-86D1A1515F8D}" dt="2022-05-19T02:47:18.409" v="5"/>
        <pc:sldMkLst>
          <pc:docMk/>
          <pc:sldMk cId="2035602905" sldId="295"/>
        </pc:sldMkLst>
      </pc:sldChg>
    </pc:docChg>
  </pc:docChgLst>
  <pc:docChgLst>
    <pc:chgData name="HEASMAN,Libby" userId="bf9f4564-b946-4a07-8e14-f89cb3066efe" providerId="ADAL" clId="{B2FA05B8-6520-456D-9116-2BC6A50DFC15}"/>
    <pc:docChg chg="modSld">
      <pc:chgData name="HEASMAN,Libby" userId="bf9f4564-b946-4a07-8e14-f89cb3066efe" providerId="ADAL" clId="{B2FA05B8-6520-456D-9116-2BC6A50DFC15}" dt="2021-07-22T04:38:53.890" v="21" actId="20577"/>
      <pc:docMkLst>
        <pc:docMk/>
      </pc:docMkLst>
      <pc:sldChg chg="modSp mod">
        <pc:chgData name="HEASMAN,Libby" userId="bf9f4564-b946-4a07-8e14-f89cb3066efe" providerId="ADAL" clId="{B2FA05B8-6520-456D-9116-2BC6A50DFC15}" dt="2021-07-22T04:38:53.890" v="21" actId="20577"/>
        <pc:sldMkLst>
          <pc:docMk/>
          <pc:sldMk cId="537237020" sldId="404"/>
        </pc:sldMkLst>
        <pc:spChg chg="mod">
          <ac:chgData name="HEASMAN,Libby" userId="bf9f4564-b946-4a07-8e14-f89cb3066efe" providerId="ADAL" clId="{B2FA05B8-6520-456D-9116-2BC6A50DFC15}" dt="2021-07-22T03:08:49.903" v="1" actId="14100"/>
          <ac:spMkLst>
            <pc:docMk/>
            <pc:sldMk cId="537237020" sldId="404"/>
            <ac:spMk id="22" creationId="{00000000-0000-0000-0000-000000000000}"/>
          </ac:spMkLst>
        </pc:spChg>
        <pc:spChg chg="mod">
          <ac:chgData name="HEASMAN,Libby" userId="bf9f4564-b946-4a07-8e14-f89cb3066efe" providerId="ADAL" clId="{B2FA05B8-6520-456D-9116-2BC6A50DFC15}" dt="2021-07-22T04:38:53.890" v="21" actId="20577"/>
          <ac:spMkLst>
            <pc:docMk/>
            <pc:sldMk cId="537237020" sldId="404"/>
            <ac:spMk id="24" creationId="{00000000-0000-0000-0000-000000000000}"/>
          </ac:spMkLst>
        </pc:spChg>
        <pc:spChg chg="mod">
          <ac:chgData name="HEASMAN,Libby" userId="bf9f4564-b946-4a07-8e14-f89cb3066efe" providerId="ADAL" clId="{B2FA05B8-6520-456D-9116-2BC6A50DFC15}" dt="2021-07-22T03:09:00.087" v="20" actId="14100"/>
          <ac:spMkLst>
            <pc:docMk/>
            <pc:sldMk cId="537237020" sldId="404"/>
            <ac:spMk id="30" creationId="{00000000-0000-0000-0000-000000000000}"/>
          </ac:spMkLst>
        </pc:spChg>
      </pc:sldChg>
    </pc:docChg>
  </pc:docChgLst>
  <pc:docChgLst>
    <pc:chgData name="KHIN MAUNG,Drew" userId="S::drew.khinmaung@dese.gov.au::90eed48a-eebc-4f92-96d1-623281703311" providerId="AD" clId="Web-{21C7D2C1-8365-4602-B7A1-C52EB54F0C23}"/>
    <pc:docChg chg="modSld">
      <pc:chgData name="KHIN MAUNG,Drew" userId="S::drew.khinmaung@dese.gov.au::90eed48a-eebc-4f92-96d1-623281703311" providerId="AD" clId="Web-{21C7D2C1-8365-4602-B7A1-C52EB54F0C23}" dt="2021-09-29T00:43:35.568" v="39" actId="20577"/>
      <pc:docMkLst>
        <pc:docMk/>
      </pc:docMkLst>
      <pc:sldChg chg="modSp">
        <pc:chgData name="KHIN MAUNG,Drew" userId="S::drew.khinmaung@dese.gov.au::90eed48a-eebc-4f92-96d1-623281703311" providerId="AD" clId="Web-{21C7D2C1-8365-4602-B7A1-C52EB54F0C23}" dt="2021-09-29T00:43:35.568" v="39" actId="20577"/>
        <pc:sldMkLst>
          <pc:docMk/>
          <pc:sldMk cId="489116721" sldId="373"/>
        </pc:sldMkLst>
        <pc:spChg chg="mod">
          <ac:chgData name="KHIN MAUNG,Drew" userId="S::drew.khinmaung@dese.gov.au::90eed48a-eebc-4f92-96d1-623281703311" providerId="AD" clId="Web-{21C7D2C1-8365-4602-B7A1-C52EB54F0C23}" dt="2021-09-29T00:43:35.568" v="39" actId="20577"/>
          <ac:spMkLst>
            <pc:docMk/>
            <pc:sldMk cId="489116721" sldId="373"/>
            <ac:spMk id="6" creationId="{00000000-0000-0000-0000-000000000000}"/>
          </ac:spMkLst>
        </pc:spChg>
      </pc:sldChg>
    </pc:docChg>
  </pc:docChgLst>
  <pc:docChgLst>
    <pc:chgData name="Libby Heasman" userId="S::libby.heasman@govteams.gov.au::b9dffacd-7b6c-4df1-a73b-206a6b4ea4d6" providerId="AD" clId="Web-{71643350-D251-1FB7-0BB4-B5D52D722594}"/>
    <pc:docChg chg="addSld delSld modSld sldOrd addMainMaster">
      <pc:chgData name="Libby Heasman" userId="S::libby.heasman@govteams.gov.au::b9dffacd-7b6c-4df1-a73b-206a6b4ea4d6" providerId="AD" clId="Web-{71643350-D251-1FB7-0BB4-B5D52D722594}" dt="2021-07-12T03:20:08.248" v="202" actId="14100"/>
      <pc:docMkLst>
        <pc:docMk/>
      </pc:docMkLst>
      <pc:sldChg chg="modSp del">
        <pc:chgData name="Libby Heasman" userId="S::libby.heasman@govteams.gov.au::b9dffacd-7b6c-4df1-a73b-206a6b4ea4d6" providerId="AD" clId="Web-{71643350-D251-1FB7-0BB4-B5D52D722594}" dt="2021-07-12T03:08:24.264" v="16"/>
        <pc:sldMkLst>
          <pc:docMk/>
          <pc:sldMk cId="2306997341" sldId="402"/>
        </pc:sldMkLst>
        <pc:spChg chg="mod">
          <ac:chgData name="Libby Heasman" userId="S::libby.heasman@govteams.gov.au::b9dffacd-7b6c-4df1-a73b-206a6b4ea4d6" providerId="AD" clId="Web-{71643350-D251-1FB7-0BB4-B5D52D722594}" dt="2021-07-12T03:08:11.748" v="15" actId="20577"/>
          <ac:spMkLst>
            <pc:docMk/>
            <pc:sldMk cId="2306997341" sldId="402"/>
            <ac:spMk id="5" creationId="{196E3566-7E5B-4BC7-899A-B3F19733B0BC}"/>
          </ac:spMkLst>
        </pc:spChg>
      </pc:sldChg>
      <pc:sldChg chg="modSp">
        <pc:chgData name="Libby Heasman" userId="S::libby.heasman@govteams.gov.au::b9dffacd-7b6c-4df1-a73b-206a6b4ea4d6" providerId="AD" clId="Web-{71643350-D251-1FB7-0BB4-B5D52D722594}" dt="2021-07-12T03:02:17.006" v="2" actId="1076"/>
        <pc:sldMkLst>
          <pc:docMk/>
          <pc:sldMk cId="537237020" sldId="404"/>
        </pc:sldMkLst>
        <pc:spChg chg="mod">
          <ac:chgData name="Libby Heasman" userId="S::libby.heasman@govteams.gov.au::b9dffacd-7b6c-4df1-a73b-206a6b4ea4d6" providerId="AD" clId="Web-{71643350-D251-1FB7-0BB4-B5D52D722594}" dt="2021-07-12T03:02:14.413" v="1" actId="1076"/>
          <ac:spMkLst>
            <pc:docMk/>
            <pc:sldMk cId="537237020" sldId="404"/>
            <ac:spMk id="12" creationId="{00000000-0000-0000-0000-000000000000}"/>
          </ac:spMkLst>
        </pc:spChg>
        <pc:spChg chg="mod">
          <ac:chgData name="Libby Heasman" userId="S::libby.heasman@govteams.gov.au::b9dffacd-7b6c-4df1-a73b-206a6b4ea4d6" providerId="AD" clId="Web-{71643350-D251-1FB7-0BB4-B5D52D722594}" dt="2021-07-12T03:02:11.022" v="0" actId="1076"/>
          <ac:spMkLst>
            <pc:docMk/>
            <pc:sldMk cId="537237020" sldId="404"/>
            <ac:spMk id="28" creationId="{00000000-0000-0000-0000-000000000000}"/>
          </ac:spMkLst>
        </pc:spChg>
        <pc:spChg chg="mod">
          <ac:chgData name="Libby Heasman" userId="S::libby.heasman@govteams.gov.au::b9dffacd-7b6c-4df1-a73b-206a6b4ea4d6" providerId="AD" clId="Web-{71643350-D251-1FB7-0BB4-B5D52D722594}" dt="2021-07-12T03:02:17.006" v="2" actId="1076"/>
          <ac:spMkLst>
            <pc:docMk/>
            <pc:sldMk cId="537237020" sldId="404"/>
            <ac:spMk id="35" creationId="{74D6BC87-CDB4-47DC-B600-6E4EC20965EB}"/>
          </ac:spMkLst>
        </pc:spChg>
      </pc:sldChg>
      <pc:sldChg chg="ord">
        <pc:chgData name="Libby Heasman" userId="S::libby.heasman@govteams.gov.au::b9dffacd-7b6c-4df1-a73b-206a6b4ea4d6" providerId="AD" clId="Web-{71643350-D251-1FB7-0BB4-B5D52D722594}" dt="2021-07-12T03:19:17.841" v="197"/>
        <pc:sldMkLst>
          <pc:docMk/>
          <pc:sldMk cId="1853339030" sldId="408"/>
        </pc:sldMkLst>
      </pc:sldChg>
      <pc:sldChg chg="delSp modSp add">
        <pc:chgData name="Libby Heasman" userId="S::libby.heasman@govteams.gov.au::b9dffacd-7b6c-4df1-a73b-206a6b4ea4d6" providerId="AD" clId="Web-{71643350-D251-1FB7-0BB4-B5D52D722594}" dt="2021-07-12T03:16:11.962" v="172" actId="20577"/>
        <pc:sldMkLst>
          <pc:docMk/>
          <pc:sldMk cId="921714543" sldId="410"/>
        </pc:sldMkLst>
        <pc:spChg chg="mod">
          <ac:chgData name="Libby Heasman" userId="S::libby.heasman@govteams.gov.au::b9dffacd-7b6c-4df1-a73b-206a6b4ea4d6" providerId="AD" clId="Web-{71643350-D251-1FB7-0BB4-B5D52D722594}" dt="2021-07-12T03:16:11.962" v="172" actId="20577"/>
          <ac:spMkLst>
            <pc:docMk/>
            <pc:sldMk cId="921714543" sldId="410"/>
            <ac:spMk id="4" creationId="{00000000-0000-0000-0000-000000000000}"/>
          </ac:spMkLst>
        </pc:spChg>
        <pc:spChg chg="mod">
          <ac:chgData name="Libby Heasman" userId="S::libby.heasman@govteams.gov.au::b9dffacd-7b6c-4df1-a73b-206a6b4ea4d6" providerId="AD" clId="Web-{71643350-D251-1FB7-0BB4-B5D52D722594}" dt="2021-07-12T03:14:37.538" v="159" actId="20577"/>
          <ac:spMkLst>
            <pc:docMk/>
            <pc:sldMk cId="921714543" sldId="410"/>
            <ac:spMk id="5" creationId="{00000000-0000-0000-0000-000000000000}"/>
          </ac:spMkLst>
        </pc:spChg>
        <pc:spChg chg="mod topLvl">
          <ac:chgData name="Libby Heasman" userId="S::libby.heasman@govteams.gov.au::b9dffacd-7b6c-4df1-a73b-206a6b4ea4d6" providerId="AD" clId="Web-{71643350-D251-1FB7-0BB4-B5D52D722594}" dt="2021-07-12T03:15:15.836" v="165" actId="1076"/>
          <ac:spMkLst>
            <pc:docMk/>
            <pc:sldMk cId="921714543" sldId="410"/>
            <ac:spMk id="7" creationId="{AC0D4236-6512-40C1-9FCE-74CFBD375798}"/>
          </ac:spMkLst>
        </pc:spChg>
        <pc:spChg chg="topLvl">
          <ac:chgData name="Libby Heasman" userId="S::libby.heasman@govteams.gov.au::b9dffacd-7b6c-4df1-a73b-206a6b4ea4d6" providerId="AD" clId="Web-{71643350-D251-1FB7-0BB4-B5D52D722594}" dt="2021-07-12T03:14:51.242" v="160"/>
          <ac:spMkLst>
            <pc:docMk/>
            <pc:sldMk cId="921714543" sldId="410"/>
            <ac:spMk id="14" creationId="{5FBE76BC-9CD6-462C-BD91-94457ABC34BB}"/>
          </ac:spMkLst>
        </pc:spChg>
        <pc:spChg chg="topLvl">
          <ac:chgData name="Libby Heasman" userId="S::libby.heasman@govteams.gov.au::b9dffacd-7b6c-4df1-a73b-206a6b4ea4d6" providerId="AD" clId="Web-{71643350-D251-1FB7-0BB4-B5D52D722594}" dt="2021-07-12T03:14:51.242" v="160"/>
          <ac:spMkLst>
            <pc:docMk/>
            <pc:sldMk cId="921714543" sldId="410"/>
            <ac:spMk id="15" creationId="{C1A593A0-7005-4499-8C06-43EB46190EBC}"/>
          </ac:spMkLst>
        </pc:spChg>
        <pc:spChg chg="mod">
          <ac:chgData name="Libby Heasman" userId="S::libby.heasman@govteams.gov.au::b9dffacd-7b6c-4df1-a73b-206a6b4ea4d6" providerId="AD" clId="Web-{71643350-D251-1FB7-0BB4-B5D52D722594}" dt="2021-07-12T03:15:44.665" v="167" actId="20577"/>
          <ac:spMkLst>
            <pc:docMk/>
            <pc:sldMk cId="921714543" sldId="410"/>
            <ac:spMk id="16" creationId="{82F9BB3A-3676-4DD6-BED3-C2592B4ACAB7}"/>
          </ac:spMkLst>
        </pc:spChg>
        <pc:grpChg chg="del">
          <ac:chgData name="Libby Heasman" userId="S::libby.heasman@govteams.gov.au::b9dffacd-7b6c-4df1-a73b-206a6b4ea4d6" providerId="AD" clId="Web-{71643350-D251-1FB7-0BB4-B5D52D722594}" dt="2021-07-12T03:14:51.242" v="160"/>
          <ac:grpSpMkLst>
            <pc:docMk/>
            <pc:sldMk cId="921714543" sldId="410"/>
            <ac:grpSpMk id="2" creationId="{304CA70E-A373-4121-9705-5830D34B6F51}"/>
          </ac:grpSpMkLst>
        </pc:grpChg>
      </pc:sldChg>
      <pc:sldChg chg="modSp add ord">
        <pc:chgData name="Libby Heasman" userId="S::libby.heasman@govteams.gov.au::b9dffacd-7b6c-4df1-a73b-206a6b4ea4d6" providerId="AD" clId="Web-{71643350-D251-1FB7-0BB4-B5D52D722594}" dt="2021-07-12T03:14:13.038" v="156" actId="14100"/>
        <pc:sldMkLst>
          <pc:docMk/>
          <pc:sldMk cId="3421408134" sldId="411"/>
        </pc:sldMkLst>
        <pc:spChg chg="mod">
          <ac:chgData name="Libby Heasman" userId="S::libby.heasman@govteams.gov.au::b9dffacd-7b6c-4df1-a73b-206a6b4ea4d6" providerId="AD" clId="Web-{71643350-D251-1FB7-0BB4-B5D52D722594}" dt="2021-07-12T03:10:09.892" v="18" actId="20577"/>
          <ac:spMkLst>
            <pc:docMk/>
            <pc:sldMk cId="3421408134" sldId="411"/>
            <ac:spMk id="3" creationId="{7859120D-D4C1-4E7B-A098-3A11BCBD63A4}"/>
          </ac:spMkLst>
        </pc:spChg>
        <pc:spChg chg="mod">
          <ac:chgData name="Libby Heasman" userId="S::libby.heasman@govteams.gov.au::b9dffacd-7b6c-4df1-a73b-206a6b4ea4d6" providerId="AD" clId="Web-{71643350-D251-1FB7-0BB4-B5D52D722594}" dt="2021-07-12T03:13:33.646" v="119"/>
          <ac:spMkLst>
            <pc:docMk/>
            <pc:sldMk cId="3421408134" sldId="411"/>
            <ac:spMk id="5" creationId="{9394B52B-6FB0-414A-83CA-4D1CD5A3F566}"/>
          </ac:spMkLst>
        </pc:spChg>
        <pc:spChg chg="mod">
          <ac:chgData name="Libby Heasman" userId="S::libby.heasman@govteams.gov.au::b9dffacd-7b6c-4df1-a73b-206a6b4ea4d6" providerId="AD" clId="Web-{71643350-D251-1FB7-0BB4-B5D52D722594}" dt="2021-07-12T03:13:07.005" v="115"/>
          <ac:spMkLst>
            <pc:docMk/>
            <pc:sldMk cId="3421408134" sldId="411"/>
            <ac:spMk id="8" creationId="{9396DF2A-24DC-4B01-88B7-8BD6DCF307B0}"/>
          </ac:spMkLst>
        </pc:spChg>
        <pc:spChg chg="mod">
          <ac:chgData name="Libby Heasman" userId="S::libby.heasman@govteams.gov.au::b9dffacd-7b6c-4df1-a73b-206a6b4ea4d6" providerId="AD" clId="Web-{71643350-D251-1FB7-0BB4-B5D52D722594}" dt="2021-07-12T03:12:50.473" v="114" actId="20577"/>
          <ac:spMkLst>
            <pc:docMk/>
            <pc:sldMk cId="3421408134" sldId="411"/>
            <ac:spMk id="10" creationId="{42BB493E-A633-41B5-8F60-843883D3C4EE}"/>
          </ac:spMkLst>
        </pc:spChg>
        <pc:spChg chg="mod">
          <ac:chgData name="Libby Heasman" userId="S::libby.heasman@govteams.gov.au::b9dffacd-7b6c-4df1-a73b-206a6b4ea4d6" providerId="AD" clId="Web-{71643350-D251-1FB7-0BB4-B5D52D722594}" dt="2021-07-12T03:13:40.709" v="120" actId="20577"/>
          <ac:spMkLst>
            <pc:docMk/>
            <pc:sldMk cId="3421408134" sldId="411"/>
            <ac:spMk id="12" creationId="{28677950-13BB-41AF-9EE4-61D03BD2104E}"/>
          </ac:spMkLst>
        </pc:spChg>
        <pc:spChg chg="mod">
          <ac:chgData name="Libby Heasman" userId="S::libby.heasman@govteams.gov.au::b9dffacd-7b6c-4df1-a73b-206a6b4ea4d6" providerId="AD" clId="Web-{71643350-D251-1FB7-0BB4-B5D52D722594}" dt="2021-07-12T03:13:26.208" v="118" actId="20577"/>
          <ac:spMkLst>
            <pc:docMk/>
            <pc:sldMk cId="3421408134" sldId="411"/>
            <ac:spMk id="14" creationId="{8C3F3279-22C8-42B5-853C-B7D2B26F1679}"/>
          </ac:spMkLst>
        </pc:spChg>
        <pc:spChg chg="mod">
          <ac:chgData name="Libby Heasman" userId="S::libby.heasman@govteams.gov.au::b9dffacd-7b6c-4df1-a73b-206a6b4ea4d6" providerId="AD" clId="Web-{71643350-D251-1FB7-0BB4-B5D52D722594}" dt="2021-07-12T03:14:13.038" v="156" actId="14100"/>
          <ac:spMkLst>
            <pc:docMk/>
            <pc:sldMk cId="3421408134" sldId="411"/>
            <ac:spMk id="16" creationId="{5CDE1C2D-DD0D-45D7-BD52-C463D0187D34}"/>
          </ac:spMkLst>
        </pc:spChg>
      </pc:sldChg>
      <pc:sldChg chg="add">
        <pc:chgData name="Libby Heasman" userId="S::libby.heasman@govteams.gov.au::b9dffacd-7b6c-4df1-a73b-206a6b4ea4d6" providerId="AD" clId="Web-{71643350-D251-1FB7-0BB4-B5D52D722594}" dt="2021-07-12T03:16:33.431" v="173"/>
        <pc:sldMkLst>
          <pc:docMk/>
          <pc:sldMk cId="2869983975" sldId="412"/>
        </pc:sldMkLst>
      </pc:sldChg>
      <pc:sldChg chg="add">
        <pc:chgData name="Libby Heasman" userId="S::libby.heasman@govteams.gov.au::b9dffacd-7b6c-4df1-a73b-206a6b4ea4d6" providerId="AD" clId="Web-{71643350-D251-1FB7-0BB4-B5D52D722594}" dt="2021-07-12T03:16:33.572" v="174"/>
        <pc:sldMkLst>
          <pc:docMk/>
          <pc:sldMk cId="2150119754" sldId="413"/>
        </pc:sldMkLst>
      </pc:sldChg>
      <pc:sldChg chg="add">
        <pc:chgData name="Libby Heasman" userId="S::libby.heasman@govteams.gov.au::b9dffacd-7b6c-4df1-a73b-206a6b4ea4d6" providerId="AD" clId="Web-{71643350-D251-1FB7-0BB4-B5D52D722594}" dt="2021-07-12T03:16:33.744" v="175"/>
        <pc:sldMkLst>
          <pc:docMk/>
          <pc:sldMk cId="900818094" sldId="414"/>
        </pc:sldMkLst>
      </pc:sldChg>
      <pc:sldChg chg="add">
        <pc:chgData name="Libby Heasman" userId="S::libby.heasman@govteams.gov.au::b9dffacd-7b6c-4df1-a73b-206a6b4ea4d6" providerId="AD" clId="Web-{71643350-D251-1FB7-0BB4-B5D52D722594}" dt="2021-07-12T03:16:33.947" v="176"/>
        <pc:sldMkLst>
          <pc:docMk/>
          <pc:sldMk cId="83146921" sldId="415"/>
        </pc:sldMkLst>
      </pc:sldChg>
      <pc:sldChg chg="add">
        <pc:chgData name="Libby Heasman" userId="S::libby.heasman@govteams.gov.au::b9dffacd-7b6c-4df1-a73b-206a6b4ea4d6" providerId="AD" clId="Web-{71643350-D251-1FB7-0BB4-B5D52D722594}" dt="2021-07-12T03:16:34.119" v="177"/>
        <pc:sldMkLst>
          <pc:docMk/>
          <pc:sldMk cId="1145333482" sldId="416"/>
        </pc:sldMkLst>
      </pc:sldChg>
      <pc:sldChg chg="add">
        <pc:chgData name="Libby Heasman" userId="S::libby.heasman@govteams.gov.au::b9dffacd-7b6c-4df1-a73b-206a6b4ea4d6" providerId="AD" clId="Web-{71643350-D251-1FB7-0BB4-B5D52D722594}" dt="2021-07-12T03:16:34.291" v="178"/>
        <pc:sldMkLst>
          <pc:docMk/>
          <pc:sldMk cId="542455097" sldId="417"/>
        </pc:sldMkLst>
      </pc:sldChg>
      <pc:sldChg chg="add">
        <pc:chgData name="Libby Heasman" userId="S::libby.heasman@govteams.gov.au::b9dffacd-7b6c-4df1-a73b-206a6b4ea4d6" providerId="AD" clId="Web-{71643350-D251-1FB7-0BB4-B5D52D722594}" dt="2021-07-12T03:16:34.447" v="179"/>
        <pc:sldMkLst>
          <pc:docMk/>
          <pc:sldMk cId="2273546404" sldId="418"/>
        </pc:sldMkLst>
      </pc:sldChg>
      <pc:sldChg chg="add mod modShow">
        <pc:chgData name="Libby Heasman" userId="S::libby.heasman@govteams.gov.au::b9dffacd-7b6c-4df1-a73b-206a6b4ea4d6" providerId="AD" clId="Web-{71643350-D251-1FB7-0BB4-B5D52D722594}" dt="2021-07-12T03:18:58.559" v="193"/>
        <pc:sldMkLst>
          <pc:docMk/>
          <pc:sldMk cId="166947482" sldId="419"/>
        </pc:sldMkLst>
      </pc:sldChg>
      <pc:sldChg chg="add mod modShow">
        <pc:chgData name="Libby Heasman" userId="S::libby.heasman@govteams.gov.au::b9dffacd-7b6c-4df1-a73b-206a6b4ea4d6" providerId="AD" clId="Web-{71643350-D251-1FB7-0BB4-B5D52D722594}" dt="2021-07-12T03:18:58.419" v="192"/>
        <pc:sldMkLst>
          <pc:docMk/>
          <pc:sldMk cId="4082620565" sldId="420"/>
        </pc:sldMkLst>
      </pc:sldChg>
      <pc:sldChg chg="add mod modShow">
        <pc:chgData name="Libby Heasman" userId="S::libby.heasman@govteams.gov.au::b9dffacd-7b6c-4df1-a73b-206a6b4ea4d6" providerId="AD" clId="Web-{71643350-D251-1FB7-0BB4-B5D52D722594}" dt="2021-07-12T03:18:58.700" v="194"/>
        <pc:sldMkLst>
          <pc:docMk/>
          <pc:sldMk cId="1921662418" sldId="421"/>
        </pc:sldMkLst>
      </pc:sldChg>
      <pc:sldChg chg="add mod modShow">
        <pc:chgData name="Libby Heasman" userId="S::libby.heasman@govteams.gov.au::b9dffacd-7b6c-4df1-a73b-206a6b4ea4d6" providerId="AD" clId="Web-{71643350-D251-1FB7-0BB4-B5D52D722594}" dt="2021-07-12T03:19:04.232" v="196"/>
        <pc:sldMkLst>
          <pc:docMk/>
          <pc:sldMk cId="3472747132" sldId="422"/>
        </pc:sldMkLst>
      </pc:sldChg>
      <pc:sldChg chg="add mod modShow">
        <pc:chgData name="Libby Heasman" userId="S::libby.heasman@govteams.gov.au::b9dffacd-7b6c-4df1-a73b-206a6b4ea4d6" providerId="AD" clId="Web-{71643350-D251-1FB7-0BB4-B5D52D722594}" dt="2021-07-12T03:19:04.106" v="195"/>
        <pc:sldMkLst>
          <pc:docMk/>
          <pc:sldMk cId="2727876271" sldId="423"/>
        </pc:sldMkLst>
      </pc:sldChg>
      <pc:sldChg chg="add">
        <pc:chgData name="Libby Heasman" userId="S::libby.heasman@govteams.gov.au::b9dffacd-7b6c-4df1-a73b-206a6b4ea4d6" providerId="AD" clId="Web-{71643350-D251-1FB7-0BB4-B5D52D722594}" dt="2021-07-12T03:16:35.634" v="185"/>
        <pc:sldMkLst>
          <pc:docMk/>
          <pc:sldMk cId="2565928070" sldId="424"/>
        </pc:sldMkLst>
      </pc:sldChg>
      <pc:sldChg chg="addSp delSp modSp add mod modClrScheme chgLayout">
        <pc:chgData name="Libby Heasman" userId="S::libby.heasman@govteams.gov.au::b9dffacd-7b6c-4df1-a73b-206a6b4ea4d6" providerId="AD" clId="Web-{71643350-D251-1FB7-0BB4-B5D52D722594}" dt="2021-07-12T03:18:35.809" v="191" actId="14100"/>
        <pc:sldMkLst>
          <pc:docMk/>
          <pc:sldMk cId="2579900095" sldId="425"/>
        </pc:sldMkLst>
        <pc:spChg chg="mod ord">
          <ac:chgData name="Libby Heasman" userId="S::libby.heasman@govteams.gov.au::b9dffacd-7b6c-4df1-a73b-206a6b4ea4d6" providerId="AD" clId="Web-{71643350-D251-1FB7-0BB4-B5D52D722594}" dt="2021-07-12T03:18:35.809" v="191" actId="14100"/>
          <ac:spMkLst>
            <pc:docMk/>
            <pc:sldMk cId="2579900095" sldId="425"/>
            <ac:spMk id="2" creationId="{00000000-0000-0000-0000-000000000000}"/>
          </ac:spMkLst>
        </pc:spChg>
        <pc:spChg chg="del">
          <ac:chgData name="Libby Heasman" userId="S::libby.heasman@govteams.gov.au::b9dffacd-7b6c-4df1-a73b-206a6b4ea4d6" providerId="AD" clId="Web-{71643350-D251-1FB7-0BB4-B5D52D722594}" dt="2021-07-12T03:18:28.637" v="190"/>
          <ac:spMkLst>
            <pc:docMk/>
            <pc:sldMk cId="2579900095" sldId="425"/>
            <ac:spMk id="5" creationId="{00000000-0000-0000-0000-000000000000}"/>
          </ac:spMkLst>
        </pc:spChg>
        <pc:spChg chg="add del mod ord">
          <ac:chgData name="Libby Heasman" userId="S::libby.heasman@govteams.gov.au::b9dffacd-7b6c-4df1-a73b-206a6b4ea4d6" providerId="AD" clId="Web-{71643350-D251-1FB7-0BB4-B5D52D722594}" dt="2021-07-12T03:18:24.402" v="189"/>
          <ac:spMkLst>
            <pc:docMk/>
            <pc:sldMk cId="2579900095" sldId="425"/>
            <ac:spMk id="6" creationId="{54F9317C-8DB7-4173-8CF7-AB84CD972199}"/>
          </ac:spMkLst>
        </pc:spChg>
      </pc:sldChg>
      <pc:sldChg chg="addSp delSp modSp add mod modClrScheme modShow chgLayout">
        <pc:chgData name="Libby Heasman" userId="S::libby.heasman@govteams.gov.au::b9dffacd-7b6c-4df1-a73b-206a6b4ea4d6" providerId="AD" clId="Web-{71643350-D251-1FB7-0BB4-B5D52D722594}" dt="2021-07-12T03:20:08.248" v="202" actId="14100"/>
        <pc:sldMkLst>
          <pc:docMk/>
          <pc:sldMk cId="3170727196" sldId="426"/>
        </pc:sldMkLst>
        <pc:spChg chg="mod ord">
          <ac:chgData name="Libby Heasman" userId="S::libby.heasman@govteams.gov.au::b9dffacd-7b6c-4df1-a73b-206a6b4ea4d6" providerId="AD" clId="Web-{71643350-D251-1FB7-0BB4-B5D52D722594}" dt="2021-07-12T03:20:08.248" v="202" actId="14100"/>
          <ac:spMkLst>
            <pc:docMk/>
            <pc:sldMk cId="3170727196" sldId="426"/>
            <ac:spMk id="2" creationId="{00000000-0000-0000-0000-000000000000}"/>
          </ac:spMkLst>
        </pc:spChg>
        <pc:spChg chg="add del mod ord">
          <ac:chgData name="Libby Heasman" userId="S::libby.heasman@govteams.gov.au::b9dffacd-7b6c-4df1-a73b-206a6b4ea4d6" providerId="AD" clId="Web-{71643350-D251-1FB7-0BB4-B5D52D722594}" dt="2021-07-12T03:19:54.201" v="201"/>
          <ac:spMkLst>
            <pc:docMk/>
            <pc:sldMk cId="3170727196" sldId="426"/>
            <ac:spMk id="3" creationId="{D74F5914-0DC0-482D-AF4C-7DE0BCBFDBC0}"/>
          </ac:spMkLst>
        </pc:spChg>
      </pc:sldChg>
      <pc:sldMasterChg chg="add addSldLayout">
        <pc:chgData name="Libby Heasman" userId="S::libby.heasman@govteams.gov.au::b9dffacd-7b6c-4df1-a73b-206a6b4ea4d6" providerId="AD" clId="Web-{71643350-D251-1FB7-0BB4-B5D52D722594}" dt="2021-07-12T03:16:33.431" v="173"/>
        <pc:sldMasterMkLst>
          <pc:docMk/>
          <pc:sldMasterMk cId="3613787983" sldId="2147483773"/>
        </pc:sldMasterMkLst>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054683143" sldId="2147483774"/>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842645994" sldId="2147483775"/>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428427272" sldId="2147483776"/>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374506835" sldId="2147483777"/>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721942343" sldId="2147483778"/>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565997315" sldId="2147483779"/>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991006085" sldId="2147483780"/>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374241074" sldId="2147483781"/>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718977447" sldId="2147483782"/>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530616003" sldId="2147483783"/>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892451155" sldId="2147483784"/>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075749215" sldId="2147483785"/>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604146678" sldId="2147483786"/>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238246185" sldId="2147483787"/>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262183212" sldId="2147483788"/>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665342250" sldId="2147483789"/>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000021529" sldId="2147483790"/>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544617312" sldId="2147483791"/>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656468005" sldId="2147483792"/>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400294149" sldId="2147483793"/>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634486513" sldId="2147483794"/>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89293682" sldId="2147483795"/>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472850867" sldId="2147483796"/>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902187002" sldId="2147483797"/>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591733096" sldId="2147483798"/>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160106245" sldId="2147483799"/>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191681617" sldId="2147483800"/>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870579021" sldId="2147483801"/>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123783802" sldId="2147483805"/>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040594899" sldId="2147483807"/>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73105280" sldId="2147483808"/>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514074293" sldId="2147483809"/>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010421673" sldId="2147483810"/>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049206013" sldId="2147483811"/>
          </pc:sldLayoutMkLst>
        </pc:sldLayoutChg>
      </pc:sldMasterChg>
    </pc:docChg>
  </pc:docChgLst>
  <pc:docChgLst>
    <pc:chgData name="KHIN MAUNG,Drew" userId="S::drew.khinmaung@dese.gov.au::90eed48a-eebc-4f92-96d1-623281703311" providerId="AD" clId="Web-{BE7B23EF-43A2-42A9-9B47-E7D50FE06140}"/>
    <pc:docChg chg="modSld">
      <pc:chgData name="KHIN MAUNG,Drew" userId="S::drew.khinmaung@dese.gov.au::90eed48a-eebc-4f92-96d1-623281703311" providerId="AD" clId="Web-{BE7B23EF-43A2-42A9-9B47-E7D50FE06140}" dt="2021-09-29T23:59:32.872" v="60" actId="20577"/>
      <pc:docMkLst>
        <pc:docMk/>
      </pc:docMkLst>
      <pc:sldChg chg="modSp">
        <pc:chgData name="KHIN MAUNG,Drew" userId="S::drew.khinmaung@dese.gov.au::90eed48a-eebc-4f92-96d1-623281703311" providerId="AD" clId="Web-{BE7B23EF-43A2-42A9-9B47-E7D50FE06140}" dt="2021-09-29T23:59:32.872" v="60" actId="20577"/>
        <pc:sldMkLst>
          <pc:docMk/>
          <pc:sldMk cId="489116721" sldId="373"/>
        </pc:sldMkLst>
        <pc:spChg chg="mod">
          <ac:chgData name="KHIN MAUNG,Drew" userId="S::drew.khinmaung@dese.gov.au::90eed48a-eebc-4f92-96d1-623281703311" providerId="AD" clId="Web-{BE7B23EF-43A2-42A9-9B47-E7D50FE06140}" dt="2021-09-29T23:59:32.872" v="60" actId="20577"/>
          <ac:spMkLst>
            <pc:docMk/>
            <pc:sldMk cId="489116721" sldId="373"/>
            <ac:spMk id="6" creationId="{00000000-0000-0000-0000-000000000000}"/>
          </ac:spMkLst>
        </pc:spChg>
      </pc:sldChg>
    </pc:docChg>
  </pc:docChgLst>
  <pc:docChgLst>
    <pc:chgData name="Libby Heasman" userId="S::libby.heasman@govteams.gov.au::b9dffacd-7b6c-4df1-a73b-206a6b4ea4d6" providerId="AD" clId="Web-{CE63278F-3490-41E3-92A6-981B04F97DBF}"/>
    <pc:docChg chg="modSld">
      <pc:chgData name="Libby Heasman" userId="S::libby.heasman@govteams.gov.au::b9dffacd-7b6c-4df1-a73b-206a6b4ea4d6" providerId="AD" clId="Web-{CE63278F-3490-41E3-92A6-981B04F97DBF}" dt="2022-07-18T05:34:33.604" v="6" actId="20577"/>
      <pc:docMkLst>
        <pc:docMk/>
      </pc:docMkLst>
      <pc:sldChg chg="modSp">
        <pc:chgData name="Libby Heasman" userId="S::libby.heasman@govteams.gov.au::b9dffacd-7b6c-4df1-a73b-206a6b4ea4d6" providerId="AD" clId="Web-{CE63278F-3490-41E3-92A6-981B04F97DBF}" dt="2022-07-18T05:34:33.604" v="6" actId="20577"/>
        <pc:sldMkLst>
          <pc:docMk/>
          <pc:sldMk cId="537237020" sldId="404"/>
        </pc:sldMkLst>
        <pc:spChg chg="mod">
          <ac:chgData name="Libby Heasman" userId="S::libby.heasman@govteams.gov.au::b9dffacd-7b6c-4df1-a73b-206a6b4ea4d6" providerId="AD" clId="Web-{CE63278F-3490-41E3-92A6-981B04F97DBF}" dt="2022-07-18T05:34:33.604" v="6" actId="20577"/>
          <ac:spMkLst>
            <pc:docMk/>
            <pc:sldMk cId="537237020" sldId="404"/>
            <ac:spMk id="26" creationId="{00000000-0000-0000-0000-000000000000}"/>
          </ac:spMkLst>
        </pc:spChg>
      </pc:sldChg>
    </pc:docChg>
  </pc:docChgLst>
  <pc:docChgLst>
    <pc:chgData name="Libby Heasman" userId="b9dffacd-7b6c-4df1-a73b-206a6b4ea4d6" providerId="ADAL" clId="{AB7CAD45-8106-8A4B-A867-F9CC878AAF1D}"/>
    <pc:docChg chg="modSld">
      <pc:chgData name="Libby Heasman" userId="b9dffacd-7b6c-4df1-a73b-206a6b4ea4d6" providerId="ADAL" clId="{AB7CAD45-8106-8A4B-A867-F9CC878AAF1D}" dt="2022-01-24T03:20:22.730" v="2"/>
      <pc:docMkLst>
        <pc:docMk/>
      </pc:docMkLst>
      <pc:sldChg chg="addSp delSp modSp mod">
        <pc:chgData name="Libby Heasman" userId="b9dffacd-7b6c-4df1-a73b-206a6b4ea4d6" providerId="ADAL" clId="{AB7CAD45-8106-8A4B-A867-F9CC878AAF1D}" dt="2022-01-24T03:20:22.730" v="2"/>
        <pc:sldMkLst>
          <pc:docMk/>
          <pc:sldMk cId="2898762196" sldId="424"/>
        </pc:sldMkLst>
        <pc:spChg chg="add del mod">
          <ac:chgData name="Libby Heasman" userId="b9dffacd-7b6c-4df1-a73b-206a6b4ea4d6" providerId="ADAL" clId="{AB7CAD45-8106-8A4B-A867-F9CC878AAF1D}" dt="2022-01-24T03:20:22.730" v="2"/>
          <ac:spMkLst>
            <pc:docMk/>
            <pc:sldMk cId="2898762196" sldId="424"/>
            <ac:spMk id="2" creationId="{447A984D-386F-DC49-8C31-2B16847B4050}"/>
          </ac:spMkLst>
        </pc:spChg>
      </pc:sldChg>
    </pc:docChg>
  </pc:docChgLst>
  <pc:docChgLst>
    <pc:chgData name="Libby Heasman" userId="S::libby.heasman@govteams.gov.au::b9dffacd-7b6c-4df1-a73b-206a6b4ea4d6" providerId="AD" clId="Web-{D1C39797-96FB-4177-8861-E62DFB6EDEAE}"/>
    <pc:docChg chg="modSld">
      <pc:chgData name="Libby Heasman" userId="S::libby.heasman@govteams.gov.au::b9dffacd-7b6c-4df1-a73b-206a6b4ea4d6" providerId="AD" clId="Web-{D1C39797-96FB-4177-8861-E62DFB6EDEAE}" dt="2022-07-19T04:09:42.444" v="5"/>
      <pc:docMkLst>
        <pc:docMk/>
      </pc:docMkLst>
      <pc:sldChg chg="modNotes">
        <pc:chgData name="Libby Heasman" userId="S::libby.heasman@govteams.gov.au::b9dffacd-7b6c-4df1-a73b-206a6b4ea4d6" providerId="AD" clId="Web-{D1C39797-96FB-4177-8861-E62DFB6EDEAE}" dt="2022-07-19T04:09:42.444" v="5"/>
        <pc:sldMkLst>
          <pc:docMk/>
          <pc:sldMk cId="3607774327" sldId="281"/>
        </pc:sldMkLst>
      </pc:sldChg>
    </pc:docChg>
  </pc:docChgLst>
  <pc:docChgLst>
    <pc:chgData name="Libby Heasman" userId="S::libby.heasman@govteams.gov.au::b9dffacd-7b6c-4df1-a73b-206a6b4ea4d6" providerId="AD" clId="Web-{08B13C5C-3BFA-47F5-B649-E47BBB2B345D}"/>
    <pc:docChg chg="modSld">
      <pc:chgData name="Libby Heasman" userId="S::libby.heasman@govteams.gov.au::b9dffacd-7b6c-4df1-a73b-206a6b4ea4d6" providerId="AD" clId="Web-{08B13C5C-3BFA-47F5-B649-E47BBB2B345D}" dt="2022-07-26T01:54:20.305" v="11" actId="1076"/>
      <pc:docMkLst>
        <pc:docMk/>
      </pc:docMkLst>
      <pc:sldChg chg="addSp modSp">
        <pc:chgData name="Libby Heasman" userId="S::libby.heasman@govteams.gov.au::b9dffacd-7b6c-4df1-a73b-206a6b4ea4d6" providerId="AD" clId="Web-{08B13C5C-3BFA-47F5-B649-E47BBB2B345D}" dt="2022-07-26T01:54:20.305" v="11" actId="1076"/>
        <pc:sldMkLst>
          <pc:docMk/>
          <pc:sldMk cId="537237020" sldId="404"/>
        </pc:sldMkLst>
        <pc:spChg chg="add mod">
          <ac:chgData name="Libby Heasman" userId="S::libby.heasman@govteams.gov.au::b9dffacd-7b6c-4df1-a73b-206a6b4ea4d6" providerId="AD" clId="Web-{08B13C5C-3BFA-47F5-B649-E47BBB2B345D}" dt="2022-07-26T01:54:20.305" v="11" actId="1076"/>
          <ac:spMkLst>
            <pc:docMk/>
            <pc:sldMk cId="537237020" sldId="404"/>
            <ac:spMk id="3" creationId="{CF54E4A6-0A19-53DC-DC6A-20E079E5099B}"/>
          </ac:spMkLst>
        </pc:spChg>
        <pc:spChg chg="mod">
          <ac:chgData name="Libby Heasman" userId="S::libby.heasman@govteams.gov.au::b9dffacd-7b6c-4df1-a73b-206a6b4ea4d6" providerId="AD" clId="Web-{08B13C5C-3BFA-47F5-B649-E47BBB2B345D}" dt="2022-07-26T01:54:10.165" v="8" actId="20577"/>
          <ac:spMkLst>
            <pc:docMk/>
            <pc:sldMk cId="537237020" sldId="404"/>
            <ac:spMk id="12" creationId="{00000000-0000-0000-0000-000000000000}"/>
          </ac:spMkLst>
        </pc:spChg>
        <pc:spChg chg="mod">
          <ac:chgData name="Libby Heasman" userId="S::libby.heasman@govteams.gov.au::b9dffacd-7b6c-4df1-a73b-206a6b4ea4d6" providerId="AD" clId="Web-{08B13C5C-3BFA-47F5-B649-E47BBB2B345D}" dt="2022-07-26T01:53:49.899" v="1" actId="20577"/>
          <ac:spMkLst>
            <pc:docMk/>
            <pc:sldMk cId="537237020" sldId="404"/>
            <ac:spMk id="20" creationId="{00000000-0000-0000-0000-000000000000}"/>
          </ac:spMkLst>
        </pc:spChg>
        <pc:spChg chg="mod">
          <ac:chgData name="Libby Heasman" userId="S::libby.heasman@govteams.gov.au::b9dffacd-7b6c-4df1-a73b-206a6b4ea4d6" providerId="AD" clId="Web-{08B13C5C-3BFA-47F5-B649-E47BBB2B345D}" dt="2022-07-26T01:53:52.649" v="2" actId="20577"/>
          <ac:spMkLst>
            <pc:docMk/>
            <pc:sldMk cId="537237020" sldId="404"/>
            <ac:spMk id="22" creationId="{00000000-0000-0000-0000-000000000000}"/>
          </ac:spMkLst>
        </pc:spChg>
        <pc:spChg chg="mod">
          <ac:chgData name="Libby Heasman" userId="S::libby.heasman@govteams.gov.au::b9dffacd-7b6c-4df1-a73b-206a6b4ea4d6" providerId="AD" clId="Web-{08B13C5C-3BFA-47F5-B649-E47BBB2B345D}" dt="2022-07-26T01:53:58.524" v="4" actId="20577"/>
          <ac:spMkLst>
            <pc:docMk/>
            <pc:sldMk cId="537237020" sldId="404"/>
            <ac:spMk id="24" creationId="{00000000-0000-0000-0000-000000000000}"/>
          </ac:spMkLst>
        </pc:spChg>
        <pc:spChg chg="mod">
          <ac:chgData name="Libby Heasman" userId="S::libby.heasman@govteams.gov.au::b9dffacd-7b6c-4df1-a73b-206a6b4ea4d6" providerId="AD" clId="Web-{08B13C5C-3BFA-47F5-B649-E47BBB2B345D}" dt="2022-07-26T01:54:01.180" v="5" actId="20577"/>
          <ac:spMkLst>
            <pc:docMk/>
            <pc:sldMk cId="537237020" sldId="404"/>
            <ac:spMk id="26" creationId="{00000000-0000-0000-0000-000000000000}"/>
          </ac:spMkLst>
        </pc:spChg>
        <pc:spChg chg="mod">
          <ac:chgData name="Libby Heasman" userId="S::libby.heasman@govteams.gov.au::b9dffacd-7b6c-4df1-a73b-206a6b4ea4d6" providerId="AD" clId="Web-{08B13C5C-3BFA-47F5-B649-E47BBB2B345D}" dt="2022-07-26T01:54:04.133" v="6" actId="20577"/>
          <ac:spMkLst>
            <pc:docMk/>
            <pc:sldMk cId="537237020" sldId="404"/>
            <ac:spMk id="28" creationId="{00000000-0000-0000-0000-000000000000}"/>
          </ac:spMkLst>
        </pc:spChg>
        <pc:spChg chg="mod">
          <ac:chgData name="Libby Heasman" userId="S::libby.heasman@govteams.gov.au::b9dffacd-7b6c-4df1-a73b-206a6b4ea4d6" providerId="AD" clId="Web-{08B13C5C-3BFA-47F5-B649-E47BBB2B345D}" dt="2022-07-26T01:53:55.696" v="3" actId="20577"/>
          <ac:spMkLst>
            <pc:docMk/>
            <pc:sldMk cId="537237020" sldId="404"/>
            <ac:spMk id="30" creationId="{00000000-0000-0000-0000-000000000000}"/>
          </ac:spMkLst>
        </pc:spChg>
        <pc:spChg chg="mod">
          <ac:chgData name="Libby Heasman" userId="S::libby.heasman@govteams.gov.au::b9dffacd-7b6c-4df1-a73b-206a6b4ea4d6" providerId="AD" clId="Web-{08B13C5C-3BFA-47F5-B649-E47BBB2B345D}" dt="2022-07-26T01:54:12.883" v="9" actId="20577"/>
          <ac:spMkLst>
            <pc:docMk/>
            <pc:sldMk cId="537237020" sldId="404"/>
            <ac:spMk id="35" creationId="{74D6BC87-CDB4-47DC-B600-6E4EC20965EB}"/>
          </ac:spMkLst>
        </pc:spChg>
      </pc:sldChg>
    </pc:docChg>
  </pc:docChgLst>
  <pc:docChgLst>
    <pc:chgData name="KHIN MAUNG,Drew" userId="S::drew.khinmaung@dese.gov.au::90eed48a-eebc-4f92-96d1-623281703311" providerId="AD" clId="Web-{BFEC9DC7-50E6-4846-9119-1FAC07B0C410}"/>
    <pc:docChg chg="modSld">
      <pc:chgData name="KHIN MAUNG,Drew" userId="S::drew.khinmaung@dese.gov.au::90eed48a-eebc-4f92-96d1-623281703311" providerId="AD" clId="Web-{BFEC9DC7-50E6-4846-9119-1FAC07B0C410}" dt="2021-09-29T00:48:24.202" v="18" actId="20577"/>
      <pc:docMkLst>
        <pc:docMk/>
      </pc:docMkLst>
      <pc:sldChg chg="modSp">
        <pc:chgData name="KHIN MAUNG,Drew" userId="S::drew.khinmaung@dese.gov.au::90eed48a-eebc-4f92-96d1-623281703311" providerId="AD" clId="Web-{BFEC9DC7-50E6-4846-9119-1FAC07B0C410}" dt="2021-09-29T00:48:24.202" v="18" actId="20577"/>
        <pc:sldMkLst>
          <pc:docMk/>
          <pc:sldMk cId="489116721" sldId="373"/>
        </pc:sldMkLst>
        <pc:spChg chg="mod">
          <ac:chgData name="KHIN MAUNG,Drew" userId="S::drew.khinmaung@dese.gov.au::90eed48a-eebc-4f92-96d1-623281703311" providerId="AD" clId="Web-{BFEC9DC7-50E6-4846-9119-1FAC07B0C410}" dt="2021-09-29T00:48:24.202" v="18" actId="20577"/>
          <ac:spMkLst>
            <pc:docMk/>
            <pc:sldMk cId="489116721" sldId="373"/>
            <ac:spMk id="6" creationId="{00000000-0000-0000-0000-000000000000}"/>
          </ac:spMkLst>
        </pc:spChg>
      </pc:sldChg>
    </pc:docChg>
  </pc:docChgLst>
  <pc:docChgLst>
    <pc:chgData name="Libby Heasman" userId="b9dffacd-7b6c-4df1-a73b-206a6b4ea4d6" providerId="ADAL" clId="{3B0D459C-8DDB-CE4E-B892-3CA365EE2967}"/>
    <pc:docChg chg="undo custSel addSld delSld modSld">
      <pc:chgData name="Libby Heasman" userId="b9dffacd-7b6c-4df1-a73b-206a6b4ea4d6" providerId="ADAL" clId="{3B0D459C-8DDB-CE4E-B892-3CA365EE2967}" dt="2022-07-26T03:18:22.451" v="254" actId="6549"/>
      <pc:docMkLst>
        <pc:docMk/>
      </pc:docMkLst>
      <pc:sldChg chg="del">
        <pc:chgData name="Libby Heasman" userId="b9dffacd-7b6c-4df1-a73b-206a6b4ea4d6" providerId="ADAL" clId="{3B0D459C-8DDB-CE4E-B892-3CA365EE2967}" dt="2022-07-26T02:01:31.904" v="10" actId="2696"/>
        <pc:sldMkLst>
          <pc:docMk/>
          <pc:sldMk cId="2900711232" sldId="257"/>
        </pc:sldMkLst>
      </pc:sldChg>
      <pc:sldChg chg="del">
        <pc:chgData name="Libby Heasman" userId="b9dffacd-7b6c-4df1-a73b-206a6b4ea4d6" providerId="ADAL" clId="{3B0D459C-8DDB-CE4E-B892-3CA365EE2967}" dt="2022-07-26T02:01:31.904" v="10" actId="2696"/>
        <pc:sldMkLst>
          <pc:docMk/>
          <pc:sldMk cId="1255697776" sldId="265"/>
        </pc:sldMkLst>
      </pc:sldChg>
      <pc:sldChg chg="del">
        <pc:chgData name="Libby Heasman" userId="b9dffacd-7b6c-4df1-a73b-206a6b4ea4d6" providerId="ADAL" clId="{3B0D459C-8DDB-CE4E-B892-3CA365EE2967}" dt="2022-07-26T02:01:31.904" v="10" actId="2696"/>
        <pc:sldMkLst>
          <pc:docMk/>
          <pc:sldMk cId="2498034960" sldId="274"/>
        </pc:sldMkLst>
      </pc:sldChg>
      <pc:sldChg chg="del">
        <pc:chgData name="Libby Heasman" userId="b9dffacd-7b6c-4df1-a73b-206a6b4ea4d6" providerId="ADAL" clId="{3B0D459C-8DDB-CE4E-B892-3CA365EE2967}" dt="2022-07-26T02:01:31.904" v="10" actId="2696"/>
        <pc:sldMkLst>
          <pc:docMk/>
          <pc:sldMk cId="1471269095" sldId="275"/>
        </pc:sldMkLst>
      </pc:sldChg>
      <pc:sldChg chg="del">
        <pc:chgData name="Libby Heasman" userId="b9dffacd-7b6c-4df1-a73b-206a6b4ea4d6" providerId="ADAL" clId="{3B0D459C-8DDB-CE4E-B892-3CA365EE2967}" dt="2022-07-26T02:01:31.904" v="10" actId="2696"/>
        <pc:sldMkLst>
          <pc:docMk/>
          <pc:sldMk cId="204718446" sldId="276"/>
        </pc:sldMkLst>
      </pc:sldChg>
      <pc:sldChg chg="del">
        <pc:chgData name="Libby Heasman" userId="b9dffacd-7b6c-4df1-a73b-206a6b4ea4d6" providerId="ADAL" clId="{3B0D459C-8DDB-CE4E-B892-3CA365EE2967}" dt="2022-07-26T02:01:31.904" v="10" actId="2696"/>
        <pc:sldMkLst>
          <pc:docMk/>
          <pc:sldMk cId="1644112077" sldId="277"/>
        </pc:sldMkLst>
      </pc:sldChg>
      <pc:sldChg chg="del">
        <pc:chgData name="Libby Heasman" userId="b9dffacd-7b6c-4df1-a73b-206a6b4ea4d6" providerId="ADAL" clId="{3B0D459C-8DDB-CE4E-B892-3CA365EE2967}" dt="2022-07-26T02:01:31.904" v="10" actId="2696"/>
        <pc:sldMkLst>
          <pc:docMk/>
          <pc:sldMk cId="4013591244" sldId="278"/>
        </pc:sldMkLst>
      </pc:sldChg>
      <pc:sldChg chg="del">
        <pc:chgData name="Libby Heasman" userId="b9dffacd-7b6c-4df1-a73b-206a6b4ea4d6" providerId="ADAL" clId="{3B0D459C-8DDB-CE4E-B892-3CA365EE2967}" dt="2022-07-26T02:01:31.904" v="10" actId="2696"/>
        <pc:sldMkLst>
          <pc:docMk/>
          <pc:sldMk cId="256962525" sldId="279"/>
        </pc:sldMkLst>
      </pc:sldChg>
      <pc:sldChg chg="del">
        <pc:chgData name="Libby Heasman" userId="b9dffacd-7b6c-4df1-a73b-206a6b4ea4d6" providerId="ADAL" clId="{3B0D459C-8DDB-CE4E-B892-3CA365EE2967}" dt="2022-07-26T02:01:31.904" v="10" actId="2696"/>
        <pc:sldMkLst>
          <pc:docMk/>
          <pc:sldMk cId="2489556779" sldId="280"/>
        </pc:sldMkLst>
      </pc:sldChg>
      <pc:sldChg chg="del">
        <pc:chgData name="Libby Heasman" userId="b9dffacd-7b6c-4df1-a73b-206a6b4ea4d6" providerId="ADAL" clId="{3B0D459C-8DDB-CE4E-B892-3CA365EE2967}" dt="2022-07-26T02:01:31.904" v="10" actId="2696"/>
        <pc:sldMkLst>
          <pc:docMk/>
          <pc:sldMk cId="3607774327" sldId="281"/>
        </pc:sldMkLst>
      </pc:sldChg>
      <pc:sldChg chg="del">
        <pc:chgData name="Libby Heasman" userId="b9dffacd-7b6c-4df1-a73b-206a6b4ea4d6" providerId="ADAL" clId="{3B0D459C-8DDB-CE4E-B892-3CA365EE2967}" dt="2022-07-26T02:01:31.904" v="10" actId="2696"/>
        <pc:sldMkLst>
          <pc:docMk/>
          <pc:sldMk cId="1968610750" sldId="286"/>
        </pc:sldMkLst>
      </pc:sldChg>
      <pc:sldChg chg="del">
        <pc:chgData name="Libby Heasman" userId="b9dffacd-7b6c-4df1-a73b-206a6b4ea4d6" providerId="ADAL" clId="{3B0D459C-8DDB-CE4E-B892-3CA365EE2967}" dt="2022-07-26T02:01:31.904" v="10" actId="2696"/>
        <pc:sldMkLst>
          <pc:docMk/>
          <pc:sldMk cId="3944725627" sldId="288"/>
        </pc:sldMkLst>
      </pc:sldChg>
      <pc:sldChg chg="del">
        <pc:chgData name="Libby Heasman" userId="b9dffacd-7b6c-4df1-a73b-206a6b4ea4d6" providerId="ADAL" clId="{3B0D459C-8DDB-CE4E-B892-3CA365EE2967}" dt="2022-07-26T02:01:31.904" v="10" actId="2696"/>
        <pc:sldMkLst>
          <pc:docMk/>
          <pc:sldMk cId="4106412357" sldId="290"/>
        </pc:sldMkLst>
      </pc:sldChg>
      <pc:sldChg chg="del">
        <pc:chgData name="Libby Heasman" userId="b9dffacd-7b6c-4df1-a73b-206a6b4ea4d6" providerId="ADAL" clId="{3B0D459C-8DDB-CE4E-B892-3CA365EE2967}" dt="2022-07-26T02:01:31.904" v="10" actId="2696"/>
        <pc:sldMkLst>
          <pc:docMk/>
          <pc:sldMk cId="4216824145" sldId="293"/>
        </pc:sldMkLst>
      </pc:sldChg>
      <pc:sldChg chg="del">
        <pc:chgData name="Libby Heasman" userId="b9dffacd-7b6c-4df1-a73b-206a6b4ea4d6" providerId="ADAL" clId="{3B0D459C-8DDB-CE4E-B892-3CA365EE2967}" dt="2022-07-26T02:01:31.904" v="10" actId="2696"/>
        <pc:sldMkLst>
          <pc:docMk/>
          <pc:sldMk cId="807378231" sldId="294"/>
        </pc:sldMkLst>
      </pc:sldChg>
      <pc:sldChg chg="del">
        <pc:chgData name="Libby Heasman" userId="b9dffacd-7b6c-4df1-a73b-206a6b4ea4d6" providerId="ADAL" clId="{3B0D459C-8DDB-CE4E-B892-3CA365EE2967}" dt="2022-07-26T02:01:31.904" v="10" actId="2696"/>
        <pc:sldMkLst>
          <pc:docMk/>
          <pc:sldMk cId="2035602905" sldId="295"/>
        </pc:sldMkLst>
      </pc:sldChg>
      <pc:sldChg chg="del">
        <pc:chgData name="Libby Heasman" userId="b9dffacd-7b6c-4df1-a73b-206a6b4ea4d6" providerId="ADAL" clId="{3B0D459C-8DDB-CE4E-B892-3CA365EE2967}" dt="2022-07-26T02:01:31.904" v="10" actId="2696"/>
        <pc:sldMkLst>
          <pc:docMk/>
          <pc:sldMk cId="3070861638" sldId="296"/>
        </pc:sldMkLst>
      </pc:sldChg>
      <pc:sldChg chg="del">
        <pc:chgData name="Libby Heasman" userId="b9dffacd-7b6c-4df1-a73b-206a6b4ea4d6" providerId="ADAL" clId="{3B0D459C-8DDB-CE4E-B892-3CA365EE2967}" dt="2022-07-26T02:01:31.904" v="10" actId="2696"/>
        <pc:sldMkLst>
          <pc:docMk/>
          <pc:sldMk cId="918716139" sldId="301"/>
        </pc:sldMkLst>
      </pc:sldChg>
      <pc:sldChg chg="del">
        <pc:chgData name="Libby Heasman" userId="b9dffacd-7b6c-4df1-a73b-206a6b4ea4d6" providerId="ADAL" clId="{3B0D459C-8DDB-CE4E-B892-3CA365EE2967}" dt="2022-07-26T02:01:31.904" v="10" actId="2696"/>
        <pc:sldMkLst>
          <pc:docMk/>
          <pc:sldMk cId="894394882" sldId="305"/>
        </pc:sldMkLst>
      </pc:sldChg>
      <pc:sldChg chg="del">
        <pc:chgData name="Libby Heasman" userId="b9dffacd-7b6c-4df1-a73b-206a6b4ea4d6" providerId="ADAL" clId="{3B0D459C-8DDB-CE4E-B892-3CA365EE2967}" dt="2022-07-26T02:01:31.904" v="10" actId="2696"/>
        <pc:sldMkLst>
          <pc:docMk/>
          <pc:sldMk cId="3717378876" sldId="306"/>
        </pc:sldMkLst>
      </pc:sldChg>
      <pc:sldChg chg="del">
        <pc:chgData name="Libby Heasman" userId="b9dffacd-7b6c-4df1-a73b-206a6b4ea4d6" providerId="ADAL" clId="{3B0D459C-8DDB-CE4E-B892-3CA365EE2967}" dt="2022-07-26T02:01:31.904" v="10" actId="2696"/>
        <pc:sldMkLst>
          <pc:docMk/>
          <pc:sldMk cId="1844517814" sldId="307"/>
        </pc:sldMkLst>
      </pc:sldChg>
      <pc:sldChg chg="del">
        <pc:chgData name="Libby Heasman" userId="b9dffacd-7b6c-4df1-a73b-206a6b4ea4d6" providerId="ADAL" clId="{3B0D459C-8DDB-CE4E-B892-3CA365EE2967}" dt="2022-07-26T02:01:31.904" v="10" actId="2696"/>
        <pc:sldMkLst>
          <pc:docMk/>
          <pc:sldMk cId="2015460967" sldId="308"/>
        </pc:sldMkLst>
      </pc:sldChg>
      <pc:sldChg chg="del">
        <pc:chgData name="Libby Heasman" userId="b9dffacd-7b6c-4df1-a73b-206a6b4ea4d6" providerId="ADAL" clId="{3B0D459C-8DDB-CE4E-B892-3CA365EE2967}" dt="2022-07-26T02:01:31.904" v="10" actId="2696"/>
        <pc:sldMkLst>
          <pc:docMk/>
          <pc:sldMk cId="194025887" sldId="309"/>
        </pc:sldMkLst>
      </pc:sldChg>
      <pc:sldChg chg="del">
        <pc:chgData name="Libby Heasman" userId="b9dffacd-7b6c-4df1-a73b-206a6b4ea4d6" providerId="ADAL" clId="{3B0D459C-8DDB-CE4E-B892-3CA365EE2967}" dt="2022-07-26T02:01:31.904" v="10" actId="2696"/>
        <pc:sldMkLst>
          <pc:docMk/>
          <pc:sldMk cId="1991043141" sldId="310"/>
        </pc:sldMkLst>
      </pc:sldChg>
      <pc:sldChg chg="del">
        <pc:chgData name="Libby Heasman" userId="b9dffacd-7b6c-4df1-a73b-206a6b4ea4d6" providerId="ADAL" clId="{3B0D459C-8DDB-CE4E-B892-3CA365EE2967}" dt="2022-07-26T02:47:30.990" v="147" actId="2696"/>
        <pc:sldMkLst>
          <pc:docMk/>
          <pc:sldMk cId="1038994312" sldId="320"/>
        </pc:sldMkLst>
      </pc:sldChg>
      <pc:sldChg chg="del">
        <pc:chgData name="Libby Heasman" userId="b9dffacd-7b6c-4df1-a73b-206a6b4ea4d6" providerId="ADAL" clId="{3B0D459C-8DDB-CE4E-B892-3CA365EE2967}" dt="2022-07-26T02:01:31.904" v="10" actId="2696"/>
        <pc:sldMkLst>
          <pc:docMk/>
          <pc:sldMk cId="2843035841" sldId="334"/>
        </pc:sldMkLst>
      </pc:sldChg>
      <pc:sldChg chg="del">
        <pc:chgData name="Libby Heasman" userId="b9dffacd-7b6c-4df1-a73b-206a6b4ea4d6" providerId="ADAL" clId="{3B0D459C-8DDB-CE4E-B892-3CA365EE2967}" dt="2022-07-26T02:01:31.904" v="10" actId="2696"/>
        <pc:sldMkLst>
          <pc:docMk/>
          <pc:sldMk cId="1297744379" sldId="335"/>
        </pc:sldMkLst>
      </pc:sldChg>
      <pc:sldChg chg="del">
        <pc:chgData name="Libby Heasman" userId="b9dffacd-7b6c-4df1-a73b-206a6b4ea4d6" providerId="ADAL" clId="{3B0D459C-8DDB-CE4E-B892-3CA365EE2967}" dt="2022-07-26T02:01:31.904" v="10" actId="2696"/>
        <pc:sldMkLst>
          <pc:docMk/>
          <pc:sldMk cId="868481990" sldId="341"/>
        </pc:sldMkLst>
      </pc:sldChg>
      <pc:sldChg chg="del">
        <pc:chgData name="Libby Heasman" userId="b9dffacd-7b6c-4df1-a73b-206a6b4ea4d6" providerId="ADAL" clId="{3B0D459C-8DDB-CE4E-B892-3CA365EE2967}" dt="2022-07-26T02:47:32.454" v="148" actId="2696"/>
        <pc:sldMkLst>
          <pc:docMk/>
          <pc:sldMk cId="3011693734" sldId="343"/>
        </pc:sldMkLst>
      </pc:sldChg>
      <pc:sldChg chg="del">
        <pc:chgData name="Libby Heasman" userId="b9dffacd-7b6c-4df1-a73b-206a6b4ea4d6" providerId="ADAL" clId="{3B0D459C-8DDB-CE4E-B892-3CA365EE2967}" dt="2022-07-26T02:47:33.230" v="149" actId="2696"/>
        <pc:sldMkLst>
          <pc:docMk/>
          <pc:sldMk cId="3503133741" sldId="347"/>
        </pc:sldMkLst>
      </pc:sldChg>
      <pc:sldChg chg="addSp delSp modSp mod">
        <pc:chgData name="Libby Heasman" userId="b9dffacd-7b6c-4df1-a73b-206a6b4ea4d6" providerId="ADAL" clId="{3B0D459C-8DDB-CE4E-B892-3CA365EE2967}" dt="2022-07-26T03:09:36.713" v="248" actId="1076"/>
        <pc:sldMkLst>
          <pc:docMk/>
          <pc:sldMk cId="489116721" sldId="373"/>
        </pc:sldMkLst>
        <pc:spChg chg="del">
          <ac:chgData name="Libby Heasman" userId="b9dffacd-7b6c-4df1-a73b-206a6b4ea4d6" providerId="ADAL" clId="{3B0D459C-8DDB-CE4E-B892-3CA365EE2967}" dt="2022-07-26T03:05:25.898" v="151" actId="478"/>
          <ac:spMkLst>
            <pc:docMk/>
            <pc:sldMk cId="489116721" sldId="373"/>
            <ac:spMk id="2" creationId="{54CE389C-FDA5-4A5C-BE2C-313EBDD449D6}"/>
          </ac:spMkLst>
        </pc:spChg>
        <pc:spChg chg="add mod">
          <ac:chgData name="Libby Heasman" userId="b9dffacd-7b6c-4df1-a73b-206a6b4ea4d6" providerId="ADAL" clId="{3B0D459C-8DDB-CE4E-B892-3CA365EE2967}" dt="2022-07-26T03:08:23.431" v="211" actId="14100"/>
          <ac:spMkLst>
            <pc:docMk/>
            <pc:sldMk cId="489116721" sldId="373"/>
            <ac:spMk id="4" creationId="{B69D5224-FF62-23D6-C035-1B9E853DBA0D}"/>
          </ac:spMkLst>
        </pc:spChg>
        <pc:spChg chg="del">
          <ac:chgData name="Libby Heasman" userId="b9dffacd-7b6c-4df1-a73b-206a6b4ea4d6" providerId="ADAL" clId="{3B0D459C-8DDB-CE4E-B892-3CA365EE2967}" dt="2022-07-26T02:58:22.238" v="150" actId="478"/>
          <ac:spMkLst>
            <pc:docMk/>
            <pc:sldMk cId="489116721" sldId="373"/>
            <ac:spMk id="6" creationId="{00000000-0000-0000-0000-000000000000}"/>
          </ac:spMkLst>
        </pc:spChg>
        <pc:spChg chg="add mod">
          <ac:chgData name="Libby Heasman" userId="b9dffacd-7b6c-4df1-a73b-206a6b4ea4d6" providerId="ADAL" clId="{3B0D459C-8DDB-CE4E-B892-3CA365EE2967}" dt="2022-07-26T03:09:36.713" v="248" actId="1076"/>
          <ac:spMkLst>
            <pc:docMk/>
            <pc:sldMk cId="489116721" sldId="373"/>
            <ac:spMk id="7" creationId="{F668E5DF-709A-9BD4-04BE-A3B218B8A95E}"/>
          </ac:spMkLst>
        </pc:spChg>
        <pc:picChg chg="del">
          <ac:chgData name="Libby Heasman" userId="b9dffacd-7b6c-4df1-a73b-206a6b4ea4d6" providerId="ADAL" clId="{3B0D459C-8DDB-CE4E-B892-3CA365EE2967}" dt="2022-07-26T03:05:27.912" v="152" actId="478"/>
          <ac:picMkLst>
            <pc:docMk/>
            <pc:sldMk cId="489116721" sldId="373"/>
            <ac:picMk id="5" creationId="{00000000-0000-0000-0000-000000000000}"/>
          </ac:picMkLst>
        </pc:picChg>
        <pc:picChg chg="add mod">
          <ac:chgData name="Libby Heasman" userId="b9dffacd-7b6c-4df1-a73b-206a6b4ea4d6" providerId="ADAL" clId="{3B0D459C-8DDB-CE4E-B892-3CA365EE2967}" dt="2022-07-26T03:06:07.325" v="158" actId="732"/>
          <ac:picMkLst>
            <pc:docMk/>
            <pc:sldMk cId="489116721" sldId="373"/>
            <ac:picMk id="1026" creationId="{713989FD-F3D6-27D6-BB1A-A7A3A174C8C2}"/>
          </ac:picMkLst>
        </pc:picChg>
      </pc:sldChg>
      <pc:sldChg chg="del">
        <pc:chgData name="Libby Heasman" userId="b9dffacd-7b6c-4df1-a73b-206a6b4ea4d6" providerId="ADAL" clId="{3B0D459C-8DDB-CE4E-B892-3CA365EE2967}" dt="2022-07-26T02:01:31.904" v="10" actId="2696"/>
        <pc:sldMkLst>
          <pc:docMk/>
          <pc:sldMk cId="537237020" sldId="404"/>
        </pc:sldMkLst>
      </pc:sldChg>
      <pc:sldChg chg="del">
        <pc:chgData name="Libby Heasman" userId="b9dffacd-7b6c-4df1-a73b-206a6b4ea4d6" providerId="ADAL" clId="{3B0D459C-8DDB-CE4E-B892-3CA365EE2967}" dt="2022-07-26T02:01:31.904" v="10" actId="2696"/>
        <pc:sldMkLst>
          <pc:docMk/>
          <pc:sldMk cId="921714543" sldId="410"/>
        </pc:sldMkLst>
      </pc:sldChg>
      <pc:sldChg chg="del">
        <pc:chgData name="Libby Heasman" userId="b9dffacd-7b6c-4df1-a73b-206a6b4ea4d6" providerId="ADAL" clId="{3B0D459C-8DDB-CE4E-B892-3CA365EE2967}" dt="2022-07-26T02:01:31.904" v="10" actId="2696"/>
        <pc:sldMkLst>
          <pc:docMk/>
          <pc:sldMk cId="3421408134" sldId="411"/>
        </pc:sldMkLst>
      </pc:sldChg>
      <pc:sldChg chg="del">
        <pc:chgData name="Libby Heasman" userId="b9dffacd-7b6c-4df1-a73b-206a6b4ea4d6" providerId="ADAL" clId="{3B0D459C-8DDB-CE4E-B892-3CA365EE2967}" dt="2022-07-26T02:01:31.904" v="10" actId="2696"/>
        <pc:sldMkLst>
          <pc:docMk/>
          <pc:sldMk cId="1611628313" sldId="420"/>
        </pc:sldMkLst>
      </pc:sldChg>
      <pc:sldChg chg="del">
        <pc:chgData name="Libby Heasman" userId="b9dffacd-7b6c-4df1-a73b-206a6b4ea4d6" providerId="ADAL" clId="{3B0D459C-8DDB-CE4E-B892-3CA365EE2967}" dt="2022-07-26T02:01:31.904" v="10" actId="2696"/>
        <pc:sldMkLst>
          <pc:docMk/>
          <pc:sldMk cId="619750439" sldId="422"/>
        </pc:sldMkLst>
      </pc:sldChg>
      <pc:sldChg chg="del">
        <pc:chgData name="Libby Heasman" userId="b9dffacd-7b6c-4df1-a73b-206a6b4ea4d6" providerId="ADAL" clId="{3B0D459C-8DDB-CE4E-B892-3CA365EE2967}" dt="2022-07-26T02:01:31.904" v="10" actId="2696"/>
        <pc:sldMkLst>
          <pc:docMk/>
          <pc:sldMk cId="651532627" sldId="423"/>
        </pc:sldMkLst>
      </pc:sldChg>
      <pc:sldChg chg="del">
        <pc:chgData name="Libby Heasman" userId="b9dffacd-7b6c-4df1-a73b-206a6b4ea4d6" providerId="ADAL" clId="{3B0D459C-8DDB-CE4E-B892-3CA365EE2967}" dt="2022-07-26T02:01:31.904" v="10" actId="2696"/>
        <pc:sldMkLst>
          <pc:docMk/>
          <pc:sldMk cId="2898762196" sldId="424"/>
        </pc:sldMkLst>
      </pc:sldChg>
      <pc:sldChg chg="modSp mod">
        <pc:chgData name="Libby Heasman" userId="b9dffacd-7b6c-4df1-a73b-206a6b4ea4d6" providerId="ADAL" clId="{3B0D459C-8DDB-CE4E-B892-3CA365EE2967}" dt="2022-07-26T02:01:22.550" v="9" actId="20577"/>
        <pc:sldMkLst>
          <pc:docMk/>
          <pc:sldMk cId="2762427945" sldId="425"/>
        </pc:sldMkLst>
        <pc:spChg chg="mod">
          <ac:chgData name="Libby Heasman" userId="b9dffacd-7b6c-4df1-a73b-206a6b4ea4d6" providerId="ADAL" clId="{3B0D459C-8DDB-CE4E-B892-3CA365EE2967}" dt="2022-07-26T02:01:22.550" v="9" actId="20577"/>
          <ac:spMkLst>
            <pc:docMk/>
            <pc:sldMk cId="2762427945" sldId="425"/>
            <ac:spMk id="3" creationId="{00000000-0000-0000-0000-000000000000}"/>
          </ac:spMkLst>
        </pc:spChg>
      </pc:sldChg>
      <pc:sldChg chg="addSp delSp modSp mod">
        <pc:chgData name="Libby Heasman" userId="b9dffacd-7b6c-4df1-a73b-206a6b4ea4d6" providerId="ADAL" clId="{3B0D459C-8DDB-CE4E-B892-3CA365EE2967}" dt="2022-07-26T03:18:22.451" v="254" actId="6549"/>
        <pc:sldMkLst>
          <pc:docMk/>
          <pc:sldMk cId="3182521258" sldId="426"/>
        </pc:sldMkLst>
        <pc:spChg chg="add del mod">
          <ac:chgData name="Libby Heasman" userId="b9dffacd-7b6c-4df1-a73b-206a6b4ea4d6" providerId="ADAL" clId="{3B0D459C-8DDB-CE4E-B892-3CA365EE2967}" dt="2022-07-26T03:09:52.314" v="249"/>
          <ac:spMkLst>
            <pc:docMk/>
            <pc:sldMk cId="3182521258" sldId="426"/>
            <ac:spMk id="2" creationId="{C6CA87B7-8685-C9E9-461B-403E00F8A67E}"/>
          </ac:spMkLst>
        </pc:spChg>
        <pc:spChg chg="add del mod">
          <ac:chgData name="Libby Heasman" userId="b9dffacd-7b6c-4df1-a73b-206a6b4ea4d6" providerId="ADAL" clId="{3B0D459C-8DDB-CE4E-B892-3CA365EE2967}" dt="2022-07-26T03:09:52.314" v="249"/>
          <ac:spMkLst>
            <pc:docMk/>
            <pc:sldMk cId="3182521258" sldId="426"/>
            <ac:spMk id="3" creationId="{803B6B51-197A-F53B-6B2E-D800F8C3B065}"/>
          </ac:spMkLst>
        </pc:spChg>
        <pc:spChg chg="mod">
          <ac:chgData name="Libby Heasman" userId="b9dffacd-7b6c-4df1-a73b-206a6b4ea4d6" providerId="ADAL" clId="{3B0D459C-8DDB-CE4E-B892-3CA365EE2967}" dt="2022-07-26T03:18:22.451" v="254" actId="6549"/>
          <ac:spMkLst>
            <pc:docMk/>
            <pc:sldMk cId="3182521258" sldId="426"/>
            <ac:spMk id="4" creationId="{00000000-0000-0000-0000-000000000000}"/>
          </ac:spMkLst>
        </pc:spChg>
        <pc:spChg chg="mod">
          <ac:chgData name="Libby Heasman" userId="b9dffacd-7b6c-4df1-a73b-206a6b4ea4d6" providerId="ADAL" clId="{3B0D459C-8DDB-CE4E-B892-3CA365EE2967}" dt="2022-07-26T03:09:52.314" v="249"/>
          <ac:spMkLst>
            <pc:docMk/>
            <pc:sldMk cId="3182521258" sldId="426"/>
            <ac:spMk id="5" creationId="{00000000-0000-0000-0000-000000000000}"/>
          </ac:spMkLst>
        </pc:spChg>
      </pc:sldChg>
      <pc:sldChg chg="addSp delSp mod">
        <pc:chgData name="Libby Heasman" userId="b9dffacd-7b6c-4df1-a73b-206a6b4ea4d6" providerId="ADAL" clId="{3B0D459C-8DDB-CE4E-B892-3CA365EE2967}" dt="2022-07-26T02:01:39.136" v="14" actId="22"/>
        <pc:sldMkLst>
          <pc:docMk/>
          <pc:sldMk cId="3357679286" sldId="427"/>
        </pc:sldMkLst>
        <pc:spChg chg="add del">
          <ac:chgData name="Libby Heasman" userId="b9dffacd-7b6c-4df1-a73b-206a6b4ea4d6" providerId="ADAL" clId="{3B0D459C-8DDB-CE4E-B892-3CA365EE2967}" dt="2022-07-26T02:01:36.780" v="12" actId="22"/>
          <ac:spMkLst>
            <pc:docMk/>
            <pc:sldMk cId="3357679286" sldId="427"/>
            <ac:spMk id="3" creationId="{DBA6E5A3-5CCC-47EA-6FF8-374904F0D84B}"/>
          </ac:spMkLst>
        </pc:spChg>
        <pc:spChg chg="add del">
          <ac:chgData name="Libby Heasman" userId="b9dffacd-7b6c-4df1-a73b-206a6b4ea4d6" providerId="ADAL" clId="{3B0D459C-8DDB-CE4E-B892-3CA365EE2967}" dt="2022-07-26T02:01:39.136" v="14" actId="22"/>
          <ac:spMkLst>
            <pc:docMk/>
            <pc:sldMk cId="3357679286" sldId="427"/>
            <ac:spMk id="5" creationId="{10FD2A1E-698B-04AF-D0A8-1155FED73366}"/>
          </ac:spMkLst>
        </pc:spChg>
      </pc:sldChg>
      <pc:sldChg chg="modSp mod modClrScheme chgLayout">
        <pc:chgData name="Libby Heasman" userId="b9dffacd-7b6c-4df1-a73b-206a6b4ea4d6" providerId="ADAL" clId="{3B0D459C-8DDB-CE4E-B892-3CA365EE2967}" dt="2022-07-26T02:47:17.312" v="146" actId="20577"/>
        <pc:sldMkLst>
          <pc:docMk/>
          <pc:sldMk cId="142541215" sldId="428"/>
        </pc:sldMkLst>
        <pc:spChg chg="mod ord">
          <ac:chgData name="Libby Heasman" userId="b9dffacd-7b6c-4df1-a73b-206a6b4ea4d6" providerId="ADAL" clId="{3B0D459C-8DDB-CE4E-B892-3CA365EE2967}" dt="2022-07-26T02:47:03.064" v="126" actId="700"/>
          <ac:spMkLst>
            <pc:docMk/>
            <pc:sldMk cId="142541215" sldId="428"/>
            <ac:spMk id="3" creationId="{00000000-0000-0000-0000-000000000000}"/>
          </ac:spMkLst>
        </pc:spChg>
        <pc:spChg chg="mod ord">
          <ac:chgData name="Libby Heasman" userId="b9dffacd-7b6c-4df1-a73b-206a6b4ea4d6" providerId="ADAL" clId="{3B0D459C-8DDB-CE4E-B892-3CA365EE2967}" dt="2022-07-26T02:47:17.312" v="146" actId="20577"/>
          <ac:spMkLst>
            <pc:docMk/>
            <pc:sldMk cId="142541215" sldId="428"/>
            <ac:spMk id="4" creationId="{00000000-0000-0000-0000-000000000000}"/>
          </ac:spMkLst>
        </pc:spChg>
      </pc:sldChg>
      <pc:sldChg chg="modSp mod modNotesTx">
        <pc:chgData name="Libby Heasman" userId="b9dffacd-7b6c-4df1-a73b-206a6b4ea4d6" providerId="ADAL" clId="{3B0D459C-8DDB-CE4E-B892-3CA365EE2967}" dt="2022-07-26T03:08:58.425" v="213" actId="2711"/>
        <pc:sldMkLst>
          <pc:docMk/>
          <pc:sldMk cId="2613255719" sldId="429"/>
        </pc:sldMkLst>
        <pc:spChg chg="mod">
          <ac:chgData name="Libby Heasman" userId="b9dffacd-7b6c-4df1-a73b-206a6b4ea4d6" providerId="ADAL" clId="{3B0D459C-8DDB-CE4E-B892-3CA365EE2967}" dt="2022-07-26T03:08:58.425" v="213" actId="2711"/>
          <ac:spMkLst>
            <pc:docMk/>
            <pc:sldMk cId="2613255719" sldId="429"/>
            <ac:spMk id="2" creationId="{00000000-0000-0000-0000-000000000000}"/>
          </ac:spMkLst>
        </pc:spChg>
      </pc:sldChg>
      <pc:sldChg chg="del">
        <pc:chgData name="Libby Heasman" userId="b9dffacd-7b6c-4df1-a73b-206a6b4ea4d6" providerId="ADAL" clId="{3B0D459C-8DDB-CE4E-B892-3CA365EE2967}" dt="2022-07-26T02:46:28.519" v="113" actId="2696"/>
        <pc:sldMkLst>
          <pc:docMk/>
          <pc:sldMk cId="3428206103" sldId="430"/>
        </pc:sldMkLst>
      </pc:sldChg>
      <pc:sldChg chg="del">
        <pc:chgData name="Libby Heasman" userId="b9dffacd-7b6c-4df1-a73b-206a6b4ea4d6" providerId="ADAL" clId="{3B0D459C-8DDB-CE4E-B892-3CA365EE2967}" dt="2022-07-26T02:46:27.530" v="112" actId="2696"/>
        <pc:sldMkLst>
          <pc:docMk/>
          <pc:sldMk cId="3996456436" sldId="431"/>
        </pc:sldMkLst>
      </pc:sldChg>
      <pc:sldChg chg="addSp delSp modSp mod modClrScheme chgLayout">
        <pc:chgData name="Libby Heasman" userId="b9dffacd-7b6c-4df1-a73b-206a6b4ea4d6" providerId="ADAL" clId="{3B0D459C-8DDB-CE4E-B892-3CA365EE2967}" dt="2022-07-26T03:18:03.908" v="253" actId="20577"/>
        <pc:sldMkLst>
          <pc:docMk/>
          <pc:sldMk cId="157733577" sldId="432"/>
        </pc:sldMkLst>
        <pc:spChg chg="add mod ord">
          <ac:chgData name="Libby Heasman" userId="b9dffacd-7b6c-4df1-a73b-206a6b4ea4d6" providerId="ADAL" clId="{3B0D459C-8DDB-CE4E-B892-3CA365EE2967}" dt="2022-07-26T03:17:52.901" v="250"/>
          <ac:spMkLst>
            <pc:docMk/>
            <pc:sldMk cId="157733577" sldId="432"/>
            <ac:spMk id="2" creationId="{0357BE83-2590-79E6-1CA5-62F429AC5E7C}"/>
          </ac:spMkLst>
        </pc:spChg>
        <pc:spChg chg="add mod ord">
          <ac:chgData name="Libby Heasman" userId="b9dffacd-7b6c-4df1-a73b-206a6b4ea4d6" providerId="ADAL" clId="{3B0D459C-8DDB-CE4E-B892-3CA365EE2967}" dt="2022-07-26T03:17:52.901" v="250"/>
          <ac:spMkLst>
            <pc:docMk/>
            <pc:sldMk cId="157733577" sldId="432"/>
            <ac:spMk id="3" creationId="{A0804540-F6BB-7F3B-54BE-BBB9C6C563CB}"/>
          </ac:spMkLst>
        </pc:spChg>
        <pc:spChg chg="mod ord">
          <ac:chgData name="Libby Heasman" userId="b9dffacd-7b6c-4df1-a73b-206a6b4ea4d6" providerId="ADAL" clId="{3B0D459C-8DDB-CE4E-B892-3CA365EE2967}" dt="2022-07-26T03:17:52.901" v="250"/>
          <ac:spMkLst>
            <pc:docMk/>
            <pc:sldMk cId="157733577" sldId="432"/>
            <ac:spMk id="4" creationId="{00000000-0000-0000-0000-000000000000}"/>
          </ac:spMkLst>
        </pc:spChg>
        <pc:spChg chg="del mod">
          <ac:chgData name="Libby Heasman" userId="b9dffacd-7b6c-4df1-a73b-206a6b4ea4d6" providerId="ADAL" clId="{3B0D459C-8DDB-CE4E-B892-3CA365EE2967}" dt="2022-07-26T02:44:44.665" v="91" actId="478"/>
          <ac:spMkLst>
            <pc:docMk/>
            <pc:sldMk cId="157733577" sldId="432"/>
            <ac:spMk id="5" creationId="{00000000-0000-0000-0000-000000000000}"/>
          </ac:spMkLst>
        </pc:spChg>
        <pc:spChg chg="add del mod">
          <ac:chgData name="Libby Heasman" userId="b9dffacd-7b6c-4df1-a73b-206a6b4ea4d6" providerId="ADAL" clId="{3B0D459C-8DDB-CE4E-B892-3CA365EE2967}" dt="2022-07-26T03:17:52.901" v="250"/>
          <ac:spMkLst>
            <pc:docMk/>
            <pc:sldMk cId="157733577" sldId="432"/>
            <ac:spMk id="5" creationId="{C71B1027-C488-5B20-85A8-5DC31F73AD33}"/>
          </ac:spMkLst>
        </pc:spChg>
        <pc:spChg chg="del mod">
          <ac:chgData name="Libby Heasman" userId="b9dffacd-7b6c-4df1-a73b-206a6b4ea4d6" providerId="ADAL" clId="{3B0D459C-8DDB-CE4E-B892-3CA365EE2967}" dt="2022-07-26T02:45:31.414" v="104" actId="478"/>
          <ac:spMkLst>
            <pc:docMk/>
            <pc:sldMk cId="157733577" sldId="432"/>
            <ac:spMk id="6" creationId="{00000000-0000-0000-0000-000000000000}"/>
          </ac:spMkLst>
        </pc:spChg>
        <pc:spChg chg="add del mod">
          <ac:chgData name="Libby Heasman" userId="b9dffacd-7b6c-4df1-a73b-206a6b4ea4d6" providerId="ADAL" clId="{3B0D459C-8DDB-CE4E-B892-3CA365EE2967}" dt="2022-07-26T03:17:52.901" v="250"/>
          <ac:spMkLst>
            <pc:docMk/>
            <pc:sldMk cId="157733577" sldId="432"/>
            <ac:spMk id="6" creationId="{00ACA3D3-77F6-D9E0-1430-0ADD091B7B80}"/>
          </ac:spMkLst>
        </pc:spChg>
        <pc:spChg chg="del mod">
          <ac:chgData name="Libby Heasman" userId="b9dffacd-7b6c-4df1-a73b-206a6b4ea4d6" providerId="ADAL" clId="{3B0D459C-8DDB-CE4E-B892-3CA365EE2967}" dt="2022-07-26T02:45:59.589" v="111" actId="478"/>
          <ac:spMkLst>
            <pc:docMk/>
            <pc:sldMk cId="157733577" sldId="432"/>
            <ac:spMk id="7" creationId="{00000000-0000-0000-0000-000000000000}"/>
          </ac:spMkLst>
        </pc:spChg>
        <pc:spChg chg="add del mod">
          <ac:chgData name="Libby Heasman" userId="b9dffacd-7b6c-4df1-a73b-206a6b4ea4d6" providerId="ADAL" clId="{3B0D459C-8DDB-CE4E-B892-3CA365EE2967}" dt="2022-07-26T03:17:52.901" v="250"/>
          <ac:spMkLst>
            <pc:docMk/>
            <pc:sldMk cId="157733577" sldId="432"/>
            <ac:spMk id="7" creationId="{6E677C50-D385-324E-5074-CCB665A96281}"/>
          </ac:spMkLst>
        </pc:spChg>
        <pc:spChg chg="del mod">
          <ac:chgData name="Libby Heasman" userId="b9dffacd-7b6c-4df1-a73b-206a6b4ea4d6" providerId="ADAL" clId="{3B0D459C-8DDB-CE4E-B892-3CA365EE2967}" dt="2022-07-26T02:45:18.607" v="100" actId="478"/>
          <ac:spMkLst>
            <pc:docMk/>
            <pc:sldMk cId="157733577" sldId="432"/>
            <ac:spMk id="8" creationId="{00000000-0000-0000-0000-000000000000}"/>
          </ac:spMkLst>
        </pc:spChg>
        <pc:spChg chg="add del mod">
          <ac:chgData name="Libby Heasman" userId="b9dffacd-7b6c-4df1-a73b-206a6b4ea4d6" providerId="ADAL" clId="{3B0D459C-8DDB-CE4E-B892-3CA365EE2967}" dt="2022-07-26T03:17:52.901" v="250"/>
          <ac:spMkLst>
            <pc:docMk/>
            <pc:sldMk cId="157733577" sldId="432"/>
            <ac:spMk id="8" creationId="{0671BC6B-2EE9-7062-4EDB-176DACDBF4D6}"/>
          </ac:spMkLst>
        </pc:spChg>
        <pc:spChg chg="add mod ord">
          <ac:chgData name="Libby Heasman" userId="b9dffacd-7b6c-4df1-a73b-206a6b4ea4d6" providerId="ADAL" clId="{3B0D459C-8DDB-CE4E-B892-3CA365EE2967}" dt="2022-07-26T03:17:52.901" v="250"/>
          <ac:spMkLst>
            <pc:docMk/>
            <pc:sldMk cId="157733577" sldId="432"/>
            <ac:spMk id="9" creationId="{5C82C88F-9E4E-59FA-3241-5EBF86A6C2B8}"/>
          </ac:spMkLst>
        </pc:spChg>
        <pc:spChg chg="add del mod">
          <ac:chgData name="Libby Heasman" userId="b9dffacd-7b6c-4df1-a73b-206a6b4ea4d6" providerId="ADAL" clId="{3B0D459C-8DDB-CE4E-B892-3CA365EE2967}" dt="2022-07-26T03:17:52.901" v="250"/>
          <ac:spMkLst>
            <pc:docMk/>
            <pc:sldMk cId="157733577" sldId="432"/>
            <ac:spMk id="10" creationId="{9460A00E-8933-AD87-A46A-6A56AF2FD739}"/>
          </ac:spMkLst>
        </pc:spChg>
        <pc:spChg chg="add mod ord">
          <ac:chgData name="Libby Heasman" userId="b9dffacd-7b6c-4df1-a73b-206a6b4ea4d6" providerId="ADAL" clId="{3B0D459C-8DDB-CE4E-B892-3CA365EE2967}" dt="2022-07-26T03:18:03.908" v="253" actId="20577"/>
          <ac:spMkLst>
            <pc:docMk/>
            <pc:sldMk cId="157733577" sldId="432"/>
            <ac:spMk id="11" creationId="{84F29C65-AA1B-2AEB-DF6F-33CED5A22504}"/>
          </ac:spMkLst>
        </pc:spChg>
        <pc:picChg chg="del">
          <ac:chgData name="Libby Heasman" userId="b9dffacd-7b6c-4df1-a73b-206a6b4ea4d6" providerId="ADAL" clId="{3B0D459C-8DDB-CE4E-B892-3CA365EE2967}" dt="2022-07-26T02:45:21.026" v="101" actId="478"/>
          <ac:picMkLst>
            <pc:docMk/>
            <pc:sldMk cId="157733577" sldId="432"/>
            <ac:picMk id="10" creationId="{30171C43-1699-834D-A53F-C874D62016E7}"/>
          </ac:picMkLst>
        </pc:picChg>
        <pc:picChg chg="del">
          <ac:chgData name="Libby Heasman" userId="b9dffacd-7b6c-4df1-a73b-206a6b4ea4d6" providerId="ADAL" clId="{3B0D459C-8DDB-CE4E-B892-3CA365EE2967}" dt="2022-07-26T02:45:51.725" v="108" actId="478"/>
          <ac:picMkLst>
            <pc:docMk/>
            <pc:sldMk cId="157733577" sldId="432"/>
            <ac:picMk id="14" creationId="{00000000-0000-0000-0000-000000000000}"/>
          </ac:picMkLst>
        </pc:picChg>
      </pc:sldChg>
      <pc:sldChg chg="modSp mod">
        <pc:chgData name="Libby Heasman" userId="b9dffacd-7b6c-4df1-a73b-206a6b4ea4d6" providerId="ADAL" clId="{3B0D459C-8DDB-CE4E-B892-3CA365EE2967}" dt="2022-07-26T03:08:40.852" v="212" actId="2711"/>
        <pc:sldMkLst>
          <pc:docMk/>
          <pc:sldMk cId="1573690546" sldId="433"/>
        </pc:sldMkLst>
        <pc:spChg chg="mod">
          <ac:chgData name="Libby Heasman" userId="b9dffacd-7b6c-4df1-a73b-206a6b4ea4d6" providerId="ADAL" clId="{3B0D459C-8DDB-CE4E-B892-3CA365EE2967}" dt="2022-07-26T03:08:40.852" v="212" actId="2711"/>
          <ac:spMkLst>
            <pc:docMk/>
            <pc:sldMk cId="1573690546" sldId="433"/>
            <ac:spMk id="9" creationId="{00000000-0000-0000-0000-000000000000}"/>
          </ac:spMkLst>
        </pc:spChg>
      </pc:sldChg>
      <pc:sldChg chg="del">
        <pc:chgData name="Libby Heasman" userId="b9dffacd-7b6c-4df1-a73b-206a6b4ea4d6" providerId="ADAL" clId="{3B0D459C-8DDB-CE4E-B892-3CA365EE2967}" dt="2022-07-26T02:31:33.917" v="20" actId="2696"/>
        <pc:sldMkLst>
          <pc:docMk/>
          <pc:sldMk cId="2167684796" sldId="434"/>
        </pc:sldMkLst>
      </pc:sldChg>
      <pc:sldChg chg="addSp delSp modSp mod modClrScheme chgLayout">
        <pc:chgData name="Libby Heasman" userId="b9dffacd-7b6c-4df1-a73b-206a6b4ea4d6" providerId="ADAL" clId="{3B0D459C-8DDB-CE4E-B892-3CA365EE2967}" dt="2022-07-26T02:33:43.515" v="87" actId="20577"/>
        <pc:sldMkLst>
          <pc:docMk/>
          <pc:sldMk cId="2683402228" sldId="435"/>
        </pc:sldMkLst>
        <pc:spChg chg="mod ord">
          <ac:chgData name="Libby Heasman" userId="b9dffacd-7b6c-4df1-a73b-206a6b4ea4d6" providerId="ADAL" clId="{3B0D459C-8DDB-CE4E-B892-3CA365EE2967}" dt="2022-07-26T02:32:50.455" v="28" actId="27636"/>
          <ac:spMkLst>
            <pc:docMk/>
            <pc:sldMk cId="2683402228" sldId="435"/>
            <ac:spMk id="2" creationId="{00000000-0000-0000-0000-000000000000}"/>
          </ac:spMkLst>
        </pc:spChg>
        <pc:spChg chg="mod ord">
          <ac:chgData name="Libby Heasman" userId="b9dffacd-7b6c-4df1-a73b-206a6b4ea4d6" providerId="ADAL" clId="{3B0D459C-8DDB-CE4E-B892-3CA365EE2967}" dt="2022-07-26T02:33:12.111" v="34" actId="27636"/>
          <ac:spMkLst>
            <pc:docMk/>
            <pc:sldMk cId="2683402228" sldId="435"/>
            <ac:spMk id="3" creationId="{00000000-0000-0000-0000-000000000000}"/>
          </ac:spMkLst>
        </pc:spChg>
        <pc:spChg chg="mod">
          <ac:chgData name="Libby Heasman" userId="b9dffacd-7b6c-4df1-a73b-206a6b4ea4d6" providerId="ADAL" clId="{3B0D459C-8DDB-CE4E-B892-3CA365EE2967}" dt="2022-07-26T02:33:22.540" v="44" actId="1037"/>
          <ac:spMkLst>
            <pc:docMk/>
            <pc:sldMk cId="2683402228" sldId="435"/>
            <ac:spMk id="4" creationId="{00000000-0000-0000-0000-000000000000}"/>
          </ac:spMkLst>
        </pc:spChg>
        <pc:spChg chg="add del mod ord">
          <ac:chgData name="Libby Heasman" userId="b9dffacd-7b6c-4df1-a73b-206a6b4ea4d6" providerId="ADAL" clId="{3B0D459C-8DDB-CE4E-B892-3CA365EE2967}" dt="2022-07-26T02:31:19.185" v="17"/>
          <ac:spMkLst>
            <pc:docMk/>
            <pc:sldMk cId="2683402228" sldId="435"/>
            <ac:spMk id="5" creationId="{EC91E72A-1F60-2441-A92A-B067FDD6DF26}"/>
          </ac:spMkLst>
        </pc:spChg>
        <pc:spChg chg="add del mod">
          <ac:chgData name="Libby Heasman" userId="b9dffacd-7b6c-4df1-a73b-206a6b4ea4d6" providerId="ADAL" clId="{3B0D459C-8DDB-CE4E-B892-3CA365EE2967}" dt="2022-07-26T02:31:19.185" v="17"/>
          <ac:spMkLst>
            <pc:docMk/>
            <pc:sldMk cId="2683402228" sldId="435"/>
            <ac:spMk id="6" creationId="{98AEA2AB-ECCD-ACE9-F049-0EF98B6E1E5E}"/>
          </ac:spMkLst>
        </pc:spChg>
        <pc:spChg chg="add del mod">
          <ac:chgData name="Libby Heasman" userId="b9dffacd-7b6c-4df1-a73b-206a6b4ea4d6" providerId="ADAL" clId="{3B0D459C-8DDB-CE4E-B892-3CA365EE2967}" dt="2022-07-26T02:31:19.185" v="17"/>
          <ac:spMkLst>
            <pc:docMk/>
            <pc:sldMk cId="2683402228" sldId="435"/>
            <ac:spMk id="7" creationId="{0F5BBB0E-8393-F14E-A3D6-4D2CF5EB4645}"/>
          </ac:spMkLst>
        </pc:spChg>
        <pc:spChg chg="add del mod">
          <ac:chgData name="Libby Heasman" userId="b9dffacd-7b6c-4df1-a73b-206a6b4ea4d6" providerId="ADAL" clId="{3B0D459C-8DDB-CE4E-B892-3CA365EE2967}" dt="2022-07-26T02:31:26.048" v="18"/>
          <ac:spMkLst>
            <pc:docMk/>
            <pc:sldMk cId="2683402228" sldId="435"/>
            <ac:spMk id="8" creationId="{0FC58059-9118-970A-76B8-99D49A0BBCEC}"/>
          </ac:spMkLst>
        </pc:spChg>
        <pc:spChg chg="add del mod">
          <ac:chgData name="Libby Heasman" userId="b9dffacd-7b6c-4df1-a73b-206a6b4ea4d6" providerId="ADAL" clId="{3B0D459C-8DDB-CE4E-B892-3CA365EE2967}" dt="2022-07-26T02:31:26.048" v="18"/>
          <ac:spMkLst>
            <pc:docMk/>
            <pc:sldMk cId="2683402228" sldId="435"/>
            <ac:spMk id="9" creationId="{52FEDD89-EE48-F758-317C-0C5B3B8AE757}"/>
          </ac:spMkLst>
        </pc:spChg>
        <pc:spChg chg="add del mod">
          <ac:chgData name="Libby Heasman" userId="b9dffacd-7b6c-4df1-a73b-206a6b4ea4d6" providerId="ADAL" clId="{3B0D459C-8DDB-CE4E-B892-3CA365EE2967}" dt="2022-07-26T02:31:26.048" v="18"/>
          <ac:spMkLst>
            <pc:docMk/>
            <pc:sldMk cId="2683402228" sldId="435"/>
            <ac:spMk id="10" creationId="{4F74A024-4B1C-FFED-3AB0-F47C6AE5F367}"/>
          </ac:spMkLst>
        </pc:spChg>
        <pc:spChg chg="add del mod">
          <ac:chgData name="Libby Heasman" userId="b9dffacd-7b6c-4df1-a73b-206a6b4ea4d6" providerId="ADAL" clId="{3B0D459C-8DDB-CE4E-B892-3CA365EE2967}" dt="2022-07-26T02:31:48.924" v="21" actId="478"/>
          <ac:spMkLst>
            <pc:docMk/>
            <pc:sldMk cId="2683402228" sldId="435"/>
            <ac:spMk id="11" creationId="{8EA966AF-8293-15E5-F291-5D4FBA7C582A}"/>
          </ac:spMkLst>
        </pc:spChg>
        <pc:spChg chg="mod ord">
          <ac:chgData name="Libby Heasman" userId="b9dffacd-7b6c-4df1-a73b-206a6b4ea4d6" providerId="ADAL" clId="{3B0D459C-8DDB-CE4E-B892-3CA365EE2967}" dt="2022-07-26T02:33:43.515" v="87" actId="20577"/>
          <ac:spMkLst>
            <pc:docMk/>
            <pc:sldMk cId="2683402228" sldId="435"/>
            <ac:spMk id="16" creationId="{00000000-0000-0000-0000-000000000000}"/>
          </ac:spMkLst>
        </pc:spChg>
      </pc:sldChg>
      <pc:sldChg chg="new del">
        <pc:chgData name="Libby Heasman" userId="b9dffacd-7b6c-4df1-a73b-206a6b4ea4d6" providerId="ADAL" clId="{3B0D459C-8DDB-CE4E-B892-3CA365EE2967}" dt="2022-07-26T02:34:01.650" v="88" actId="2696"/>
        <pc:sldMkLst>
          <pc:docMk/>
          <pc:sldMk cId="3271867179" sldId="436"/>
        </pc:sldMkLst>
      </pc:sldChg>
      <pc:sldMasterChg chg="delSldLayout">
        <pc:chgData name="Libby Heasman" userId="b9dffacd-7b6c-4df1-a73b-206a6b4ea4d6" providerId="ADAL" clId="{3B0D459C-8DDB-CE4E-B892-3CA365EE2967}" dt="2022-07-26T02:47:33.230" v="149" actId="2696"/>
        <pc:sldMasterMkLst>
          <pc:docMk/>
          <pc:sldMasterMk cId="598693010" sldId="2147483893"/>
        </pc:sldMasterMkLst>
        <pc:sldLayoutChg chg="del">
          <pc:chgData name="Libby Heasman" userId="b9dffacd-7b6c-4df1-a73b-206a6b4ea4d6" providerId="ADAL" clId="{3B0D459C-8DDB-CE4E-B892-3CA365EE2967}" dt="2022-07-26T02:47:33.230" v="149" actId="2696"/>
          <pc:sldLayoutMkLst>
            <pc:docMk/>
            <pc:sldMasterMk cId="598693010" sldId="2147483893"/>
            <pc:sldLayoutMk cId="102138855" sldId="2147483908"/>
          </pc:sldLayoutMkLst>
        </pc:sldLayoutChg>
        <pc:sldLayoutChg chg="del">
          <pc:chgData name="Libby Heasman" userId="b9dffacd-7b6c-4df1-a73b-206a6b4ea4d6" providerId="ADAL" clId="{3B0D459C-8DDB-CE4E-B892-3CA365EE2967}" dt="2022-07-26T02:01:31.904" v="10" actId="2696"/>
          <pc:sldLayoutMkLst>
            <pc:docMk/>
            <pc:sldMasterMk cId="598693010" sldId="2147483893"/>
            <pc:sldLayoutMk cId="3726504131" sldId="214748393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78236" cy="513204"/>
          </a:xfrm>
          <a:prstGeom prst="rect">
            <a:avLst/>
          </a:prstGeom>
        </p:spPr>
        <p:txBody>
          <a:bodyPr vert="horz" lIns="94618" tIns="47308" rIns="94618" bIns="47308" rtlCol="0"/>
          <a:lstStyle>
            <a:lvl1pPr algn="l">
              <a:defRPr sz="1200"/>
            </a:lvl1pPr>
          </a:lstStyle>
          <a:p>
            <a:endParaRPr lang="en-AU"/>
          </a:p>
        </p:txBody>
      </p:sp>
      <p:sp>
        <p:nvSpPr>
          <p:cNvPr id="3" name="Date Placeholder 2"/>
          <p:cNvSpPr>
            <a:spLocks noGrp="1"/>
          </p:cNvSpPr>
          <p:nvPr>
            <p:ph type="dt" sz="quarter" idx="1"/>
          </p:nvPr>
        </p:nvSpPr>
        <p:spPr>
          <a:xfrm>
            <a:off x="4022584" y="1"/>
            <a:ext cx="3078236" cy="513204"/>
          </a:xfrm>
          <a:prstGeom prst="rect">
            <a:avLst/>
          </a:prstGeom>
        </p:spPr>
        <p:txBody>
          <a:bodyPr vert="horz" lIns="94618" tIns="47308" rIns="94618" bIns="47308" rtlCol="0"/>
          <a:lstStyle>
            <a:lvl1pPr algn="r">
              <a:defRPr sz="1200"/>
            </a:lvl1pPr>
          </a:lstStyle>
          <a:p>
            <a:fld id="{0B8DBA4C-453D-4E45-9B2A-2FA04879DD34}" type="datetimeFigureOut">
              <a:rPr lang="en-AU" smtClean="0"/>
              <a:t>28/01/2026</a:t>
            </a:fld>
            <a:endParaRPr lang="en-AU"/>
          </a:p>
        </p:txBody>
      </p:sp>
      <p:sp>
        <p:nvSpPr>
          <p:cNvPr id="4" name="Footer Placeholder 3"/>
          <p:cNvSpPr>
            <a:spLocks noGrp="1"/>
          </p:cNvSpPr>
          <p:nvPr>
            <p:ph type="ftr" sz="quarter" idx="2"/>
          </p:nvPr>
        </p:nvSpPr>
        <p:spPr>
          <a:xfrm>
            <a:off x="5" y="9719826"/>
            <a:ext cx="3078236" cy="513204"/>
          </a:xfrm>
          <a:prstGeom prst="rect">
            <a:avLst/>
          </a:prstGeom>
        </p:spPr>
        <p:txBody>
          <a:bodyPr vert="horz" lIns="94618" tIns="47308" rIns="94618" bIns="47308" rtlCol="0" anchor="b"/>
          <a:lstStyle>
            <a:lvl1pPr algn="l">
              <a:defRPr sz="1200"/>
            </a:lvl1pPr>
          </a:lstStyle>
          <a:p>
            <a:endParaRPr lang="en-AU"/>
          </a:p>
        </p:txBody>
      </p:sp>
      <p:sp>
        <p:nvSpPr>
          <p:cNvPr id="5" name="Slide Number Placeholder 4"/>
          <p:cNvSpPr>
            <a:spLocks noGrp="1"/>
          </p:cNvSpPr>
          <p:nvPr>
            <p:ph type="sldNum" sz="quarter" idx="3"/>
          </p:nvPr>
        </p:nvSpPr>
        <p:spPr>
          <a:xfrm>
            <a:off x="4022584" y="9719826"/>
            <a:ext cx="3078236" cy="513204"/>
          </a:xfrm>
          <a:prstGeom prst="rect">
            <a:avLst/>
          </a:prstGeom>
        </p:spPr>
        <p:txBody>
          <a:bodyPr vert="horz" lIns="94618" tIns="47308" rIns="94618" bIns="47308" rtlCol="0" anchor="b"/>
          <a:lstStyle>
            <a:lvl1pPr algn="r">
              <a:defRPr sz="1200"/>
            </a:lvl1pPr>
          </a:lstStyle>
          <a:p>
            <a:fld id="{F4F9FBCB-39F2-47A4-9EF1-576531FDC740}" type="slidenum">
              <a:rPr lang="en-AU" smtClean="0"/>
              <a:t>‹#›</a:t>
            </a:fld>
            <a:endParaRPr lang="en-AU"/>
          </a:p>
        </p:txBody>
      </p:sp>
    </p:spTree>
    <p:extLst>
      <p:ext uri="{BB962C8B-B14F-4D97-AF65-F5344CB8AC3E}">
        <p14:creationId xmlns:p14="http://schemas.microsoft.com/office/powerpoint/2010/main" val="19806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77740" cy="513428"/>
          </a:xfrm>
          <a:prstGeom prst="rect">
            <a:avLst/>
          </a:prstGeom>
        </p:spPr>
        <p:txBody>
          <a:bodyPr vert="horz" lIns="94618" tIns="47308" rIns="94618" bIns="47308" rtlCol="0"/>
          <a:lstStyle>
            <a:lvl1pPr algn="l">
              <a:defRPr sz="1200"/>
            </a:lvl1pPr>
          </a:lstStyle>
          <a:p>
            <a:endParaRPr lang="en-AU"/>
          </a:p>
        </p:txBody>
      </p:sp>
      <p:sp>
        <p:nvSpPr>
          <p:cNvPr id="3" name="Date Placeholder 2"/>
          <p:cNvSpPr>
            <a:spLocks noGrp="1"/>
          </p:cNvSpPr>
          <p:nvPr>
            <p:ph type="dt" idx="1"/>
          </p:nvPr>
        </p:nvSpPr>
        <p:spPr>
          <a:xfrm>
            <a:off x="4023097" y="5"/>
            <a:ext cx="3077740" cy="513428"/>
          </a:xfrm>
          <a:prstGeom prst="rect">
            <a:avLst/>
          </a:prstGeom>
        </p:spPr>
        <p:txBody>
          <a:bodyPr vert="horz" lIns="94618" tIns="47308" rIns="94618" bIns="47308" rtlCol="0"/>
          <a:lstStyle>
            <a:lvl1pPr algn="r">
              <a:defRPr sz="1200"/>
            </a:lvl1pPr>
          </a:lstStyle>
          <a:p>
            <a:fld id="{633CBF37-E234-46CC-B784-3273A89649E8}" type="datetimeFigureOut">
              <a:rPr lang="en-AU" smtClean="0"/>
              <a:t>28/01/2026</a:t>
            </a:fld>
            <a:endParaRPr lang="en-AU"/>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4618" tIns="47308" rIns="94618" bIns="47308" rtlCol="0" anchor="ctr"/>
          <a:lstStyle/>
          <a:p>
            <a:endParaRPr lang="en-AU"/>
          </a:p>
        </p:txBody>
      </p:sp>
      <p:sp>
        <p:nvSpPr>
          <p:cNvPr id="5" name="Notes Placeholder 4"/>
          <p:cNvSpPr>
            <a:spLocks noGrp="1"/>
          </p:cNvSpPr>
          <p:nvPr>
            <p:ph type="body" sz="quarter" idx="3"/>
          </p:nvPr>
        </p:nvSpPr>
        <p:spPr>
          <a:xfrm>
            <a:off x="710248" y="4924644"/>
            <a:ext cx="5681980" cy="4029253"/>
          </a:xfrm>
          <a:prstGeom prst="rect">
            <a:avLst/>
          </a:prstGeom>
        </p:spPr>
        <p:txBody>
          <a:bodyPr vert="horz" lIns="94618" tIns="47308" rIns="94618" bIns="47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4" y="9719602"/>
            <a:ext cx="3077740" cy="513427"/>
          </a:xfrm>
          <a:prstGeom prst="rect">
            <a:avLst/>
          </a:prstGeom>
        </p:spPr>
        <p:txBody>
          <a:bodyPr vert="horz" lIns="94618" tIns="47308" rIns="94618" bIns="47308" rtlCol="0" anchor="b"/>
          <a:lstStyle>
            <a:lvl1pPr algn="l">
              <a:defRPr sz="1200"/>
            </a:lvl1pPr>
          </a:lstStyle>
          <a:p>
            <a:endParaRPr lang="en-AU"/>
          </a:p>
        </p:txBody>
      </p:sp>
      <p:sp>
        <p:nvSpPr>
          <p:cNvPr id="7" name="Slide Number Placeholder 6"/>
          <p:cNvSpPr>
            <a:spLocks noGrp="1"/>
          </p:cNvSpPr>
          <p:nvPr>
            <p:ph type="sldNum" sz="quarter" idx="5"/>
          </p:nvPr>
        </p:nvSpPr>
        <p:spPr>
          <a:xfrm>
            <a:off x="4023097" y="9719602"/>
            <a:ext cx="3077740" cy="513427"/>
          </a:xfrm>
          <a:prstGeom prst="rect">
            <a:avLst/>
          </a:prstGeom>
        </p:spPr>
        <p:txBody>
          <a:bodyPr vert="horz" lIns="94618" tIns="47308" rIns="94618" bIns="47308" rtlCol="0" anchor="b"/>
          <a:lstStyle>
            <a:lvl1pPr algn="r">
              <a:defRPr sz="1200"/>
            </a:lvl1pPr>
          </a:lstStyle>
          <a:p>
            <a:fld id="{6235FB79-F35C-4267-8C28-D3EA29794483}" type="slidenum">
              <a:rPr lang="en-AU" smtClean="0"/>
              <a:t>‹#›</a:t>
            </a:fld>
            <a:endParaRPr lang="en-AU"/>
          </a:p>
        </p:txBody>
      </p:sp>
    </p:spTree>
    <p:extLst>
      <p:ext uri="{BB962C8B-B14F-4D97-AF65-F5344CB8AC3E}">
        <p14:creationId xmlns:p14="http://schemas.microsoft.com/office/powerpoint/2010/main" val="386326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5FB79-F35C-4267-8C28-D3EA29794483}"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1219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9DAE66-40A4-E34A-8EE1-D91BEF61F9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64333"/>
            <a:ext cx="12192000" cy="1193667"/>
          </a:xfrm>
          <a:prstGeom prst="rect">
            <a:avLst/>
          </a:prstGeom>
        </p:spPr>
      </p:pic>
      <p:pic>
        <p:nvPicPr>
          <p:cNvPr id="7" name="Picture 6">
            <a:extLst>
              <a:ext uri="{FF2B5EF4-FFF2-40B4-BE49-F238E27FC236}">
                <a16:creationId xmlns:a16="http://schemas.microsoft.com/office/drawing/2014/main" id="{1A107253-B73E-EA45-9DB0-DC8B72911EFB}"/>
              </a:ext>
            </a:extLst>
          </p:cNvPr>
          <p:cNvPicPr>
            <a:picLocks noChangeAspect="1"/>
          </p:cNvPicPr>
          <p:nvPr userDrawn="1"/>
        </p:nvPicPr>
        <p:blipFill>
          <a:blip r:embed="rId3"/>
          <a:stretch>
            <a:fillRect/>
          </a:stretch>
        </p:blipFill>
        <p:spPr>
          <a:xfrm>
            <a:off x="10744200" y="5461000"/>
            <a:ext cx="914400" cy="1295400"/>
          </a:xfrm>
          <a:prstGeom prst="rect">
            <a:avLst/>
          </a:prstGeom>
        </p:spPr>
      </p:pic>
      <p:sp>
        <p:nvSpPr>
          <p:cNvPr id="10" name="Title Placeholder 8">
            <a:extLst>
              <a:ext uri="{FF2B5EF4-FFF2-40B4-BE49-F238E27FC236}">
                <a16:creationId xmlns:a16="http://schemas.microsoft.com/office/drawing/2014/main" id="{62AC7AA8-A8A0-4843-AAD7-F1E8084D674E}"/>
              </a:ext>
            </a:extLst>
          </p:cNvPr>
          <p:cNvSpPr>
            <a:spLocks noGrp="1"/>
          </p:cNvSpPr>
          <p:nvPr>
            <p:ph type="title"/>
          </p:nvPr>
        </p:nvSpPr>
        <p:spPr>
          <a:xfrm>
            <a:off x="645460" y="408155"/>
            <a:ext cx="10955767" cy="549275"/>
          </a:xfrm>
          <a:prstGeom prst="rect">
            <a:avLst/>
          </a:prstGeom>
        </p:spPr>
        <p:txBody>
          <a:bodyPr vert="horz" lIns="91440" tIns="45720" rIns="91440" bIns="45720" rtlCol="0" anchor="t">
            <a:normAutofit/>
          </a:bodyPr>
          <a:lstStyle>
            <a:lvl1pPr algn="l">
              <a:defRPr/>
            </a:lvl1pPr>
          </a:lstStyle>
          <a:p>
            <a:r>
              <a:rPr lang="en-US"/>
              <a:t>Click to edit Master title style</a:t>
            </a:r>
          </a:p>
        </p:txBody>
      </p:sp>
      <p:sp>
        <p:nvSpPr>
          <p:cNvPr id="14" name="Text Placeholder 13">
            <a:extLst>
              <a:ext uri="{FF2B5EF4-FFF2-40B4-BE49-F238E27FC236}">
                <a16:creationId xmlns:a16="http://schemas.microsoft.com/office/drawing/2014/main" id="{898B829C-91C0-434B-B487-9FCBE4BD432F}"/>
              </a:ext>
            </a:extLst>
          </p:cNvPr>
          <p:cNvSpPr>
            <a:spLocks noGrp="1"/>
          </p:cNvSpPr>
          <p:nvPr>
            <p:ph type="body" sz="quarter" idx="11"/>
          </p:nvPr>
        </p:nvSpPr>
        <p:spPr>
          <a:xfrm>
            <a:off x="646113" y="1262146"/>
            <a:ext cx="5206047" cy="3894137"/>
          </a:xfrm>
        </p:spPr>
        <p:txBody>
          <a:bodyPr/>
          <a:lstStyle>
            <a:lvl1pPr marL="342900" indent="-342900">
              <a:buClr>
                <a:srgbClr val="254F90"/>
              </a:buClr>
              <a:buFont typeface="Arial" panose="020B0604020202020204" pitchFamily="34" charset="0"/>
              <a:buChar char="•"/>
              <a:defRPr/>
            </a:lvl1pPr>
          </a:lstStyle>
          <a:p>
            <a:pPr lvl="0"/>
            <a:r>
              <a:rPr lang="en-US"/>
              <a:t>Click to edit Master text styles</a:t>
            </a:r>
          </a:p>
        </p:txBody>
      </p:sp>
      <p:sp>
        <p:nvSpPr>
          <p:cNvPr id="15" name="Text Placeholder 13">
            <a:extLst>
              <a:ext uri="{FF2B5EF4-FFF2-40B4-BE49-F238E27FC236}">
                <a16:creationId xmlns:a16="http://schemas.microsoft.com/office/drawing/2014/main" id="{F8861A46-1347-554A-84FB-52C732C38247}"/>
              </a:ext>
            </a:extLst>
          </p:cNvPr>
          <p:cNvSpPr>
            <a:spLocks noGrp="1"/>
          </p:cNvSpPr>
          <p:nvPr>
            <p:ph type="body" sz="quarter" idx="12"/>
          </p:nvPr>
        </p:nvSpPr>
        <p:spPr>
          <a:xfrm>
            <a:off x="6394527" y="1262146"/>
            <a:ext cx="5206047" cy="3894137"/>
          </a:xfrm>
        </p:spPr>
        <p:txBody>
          <a:bodyPr/>
          <a:lstStyle>
            <a:lvl1pPr marL="342900" indent="-342900">
              <a:buClr>
                <a:srgbClr val="254F90"/>
              </a:buClr>
              <a:buFont typeface="Arial" panose="020B0604020202020204" pitchFamily="34" charset="0"/>
              <a:buChar char="•"/>
              <a:defRPr/>
            </a:lvl1pPr>
          </a:lstStyle>
          <a:p>
            <a:pPr lvl="0"/>
            <a:r>
              <a:rPr lang="en-US"/>
              <a:t>Click to edit Master text styles</a:t>
            </a:r>
          </a:p>
        </p:txBody>
      </p:sp>
    </p:spTree>
    <p:extLst>
      <p:ext uri="{BB962C8B-B14F-4D97-AF65-F5344CB8AC3E}">
        <p14:creationId xmlns:p14="http://schemas.microsoft.com/office/powerpoint/2010/main" val="154142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ist with line - CHARCOA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984" y="667912"/>
            <a:ext cx="3384550" cy="5522177"/>
          </a:xfrm>
        </p:spPr>
        <p:txBody>
          <a:bodyPr>
            <a:normAutofit/>
          </a:bodyPr>
          <a:lstStyle>
            <a:lvl1pPr>
              <a:lnSpc>
                <a:spcPct val="100000"/>
              </a:lnSpc>
              <a:defRPr sz="4400">
                <a:solidFill>
                  <a:schemeClr val="accent1"/>
                </a:solidFill>
              </a:defRPr>
            </a:lvl1pPr>
          </a:lstStyle>
          <a:p>
            <a:r>
              <a:rPr lang="en-US"/>
              <a:t>Click to edit Master title style</a:t>
            </a:r>
          </a:p>
        </p:txBody>
      </p:sp>
      <p:cxnSp>
        <p:nvCxnSpPr>
          <p:cNvPr id="5" name="Straight Connector 4"/>
          <p:cNvCxnSpPr/>
          <p:nvPr/>
        </p:nvCxnSpPr>
        <p:spPr>
          <a:xfrm>
            <a:off x="4229100" y="667912"/>
            <a:ext cx="0" cy="552217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30761F7B-1263-D643-8C03-78EDCAEC042C}"/>
              </a:ext>
            </a:extLst>
          </p:cNvPr>
          <p:cNvSpPr>
            <a:spLocks noGrp="1"/>
          </p:cNvSpPr>
          <p:nvPr>
            <p:ph type="ftr" sz="quarter" idx="10"/>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C3D9754-B87D-0840-A6F3-C2DF32FE0BA9}"/>
              </a:ext>
            </a:extLst>
          </p:cNvPr>
          <p:cNvSpPr>
            <a:spLocks noGrp="1"/>
          </p:cNvSpPr>
          <p:nvPr>
            <p:ph type="sldNum" sz="quarter" idx="11"/>
          </p:nvPr>
        </p:nvSpPr>
        <p:spPr/>
        <p:txBody>
          <a:bodyPr/>
          <a:lstStyle>
            <a:lvl1pPr>
              <a:defRPr>
                <a:solidFill>
                  <a:schemeClr val="bg1"/>
                </a:solidFill>
              </a:defRPr>
            </a:lvl1pPr>
          </a:lstStyle>
          <a:p>
            <a:fld id="{204BDF8A-F3AC-4977-BAC0-38A644132836}" type="slidenum">
              <a:rPr lang="en-US" smtClean="0"/>
              <a:t>‹#›</a:t>
            </a:fld>
            <a:endParaRPr lang="en-US"/>
          </a:p>
        </p:txBody>
      </p:sp>
      <p:sp>
        <p:nvSpPr>
          <p:cNvPr id="11" name="Content Placeholder 2">
            <a:extLst>
              <a:ext uri="{FF2B5EF4-FFF2-40B4-BE49-F238E27FC236}">
                <a16:creationId xmlns:a16="http://schemas.microsoft.com/office/drawing/2014/main" id="{B0308FA4-87FB-5244-974D-E80579291A15}"/>
              </a:ext>
            </a:extLst>
          </p:cNvPr>
          <p:cNvSpPr>
            <a:spLocks noGrp="1"/>
          </p:cNvSpPr>
          <p:nvPr>
            <p:ph idx="1"/>
          </p:nvPr>
        </p:nvSpPr>
        <p:spPr>
          <a:xfrm>
            <a:off x="4724400" y="667912"/>
            <a:ext cx="6796617" cy="5522177"/>
          </a:xfrm>
        </p:spPr>
        <p:txBody>
          <a:bodyPr anchor="ctr">
            <a:normAutofit/>
          </a:bodyPr>
          <a:lstStyle>
            <a:lvl1pPr marL="0" marR="0" indent="0" algn="l" defTabSz="914324" rtl="0" eaLnBrk="1" fontAlgn="auto" latinLnBrk="0" hangingPunct="1">
              <a:lnSpc>
                <a:spcPct val="120000"/>
              </a:lnSpc>
              <a:spcBef>
                <a:spcPts val="1000"/>
              </a:spcBef>
              <a:spcAft>
                <a:spcPts val="667"/>
              </a:spcAft>
              <a:buClrTx/>
              <a:buSzTx/>
              <a:buFont typeface="Arial"/>
              <a:buNone/>
              <a:tabLst/>
              <a:defRPr sz="2800">
                <a:solidFill>
                  <a:schemeClr val="bg1"/>
                </a:solidFill>
              </a:defRPr>
            </a:lvl1pPr>
            <a:lvl2pPr marL="457162" indent="0">
              <a:lnSpc>
                <a:spcPct val="120000"/>
              </a:lnSpc>
              <a:spcAft>
                <a:spcPts val="667"/>
              </a:spcAft>
              <a:buNone/>
              <a:defRPr sz="2800">
                <a:solidFill>
                  <a:schemeClr val="bg1"/>
                </a:solidFill>
              </a:defRPr>
            </a:lvl2pPr>
            <a:lvl3pPr marL="914324" indent="0">
              <a:lnSpc>
                <a:spcPct val="120000"/>
              </a:lnSpc>
              <a:spcAft>
                <a:spcPts val="667"/>
              </a:spcAft>
              <a:buNone/>
              <a:defRPr sz="2800">
                <a:solidFill>
                  <a:schemeClr val="bg1"/>
                </a:solidFill>
              </a:defRPr>
            </a:lvl3pPr>
            <a:lvl4pPr marL="1371486" indent="0">
              <a:lnSpc>
                <a:spcPct val="120000"/>
              </a:lnSpc>
              <a:spcAft>
                <a:spcPts val="667"/>
              </a:spcAft>
              <a:buNone/>
              <a:defRPr sz="2800">
                <a:solidFill>
                  <a:schemeClr val="bg1"/>
                </a:solidFill>
              </a:defRPr>
            </a:lvl4pPr>
            <a:lvl5pPr marL="1828648" indent="0">
              <a:lnSpc>
                <a:spcPct val="120000"/>
              </a:lnSpc>
              <a:spcAft>
                <a:spcPts val="667"/>
              </a:spcAft>
              <a:buNone/>
              <a:defRPr sz="2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34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2 column -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0984" y="1825625"/>
            <a:ext cx="516149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6242" y="1825625"/>
            <a:ext cx="51847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672A2B-1600-C546-B4B6-7C5D68B91A2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076FD914-D158-C54E-BD0D-AEE6BFF27925}"/>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21AE9B75-F622-384A-B417-FFA3D0346DDD}"/>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2861432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2 column - CHARCOAL">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0984" y="1825625"/>
            <a:ext cx="516149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6242" y="1825625"/>
            <a:ext cx="518477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DA642FD-94AF-9F4B-B6AA-B3BC0BF39F9E}"/>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69976E04-27DA-8F42-928A-703A3E5CAA5F}"/>
              </a:ext>
            </a:extLst>
          </p:cNvPr>
          <p:cNvSpPr>
            <a:spLocks noGrp="1"/>
          </p:cNvSpPr>
          <p:nvPr>
            <p:ph type="ftr" sz="quarter" idx="10"/>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9F0079BA-0A59-4347-9DD2-A9E0E85555E8}"/>
              </a:ext>
            </a:extLst>
          </p:cNvPr>
          <p:cNvSpPr>
            <a:spLocks noGrp="1"/>
          </p:cNvSpPr>
          <p:nvPr>
            <p:ph type="sldNum" sz="quarter" idx="11"/>
          </p:nvPr>
        </p:nvSpPr>
        <p:spPr/>
        <p:txBody>
          <a:bodyPr/>
          <a:lstStyle>
            <a:lvl1pPr>
              <a:defRPr>
                <a:solidFill>
                  <a:schemeClr val="bg1"/>
                </a:solidFill>
              </a:defRPr>
            </a:lvl1pPr>
          </a:lstStyle>
          <a:p>
            <a:fld id="{204BDF8A-F3AC-4977-BAC0-38A644132836}" type="slidenum">
              <a:rPr lang="en-US" smtClean="0"/>
              <a:t>‹#›</a:t>
            </a:fld>
            <a:endParaRPr lang="en-US"/>
          </a:p>
        </p:txBody>
      </p:sp>
    </p:spTree>
    <p:extLst>
      <p:ext uri="{BB962C8B-B14F-4D97-AF65-F5344CB8AC3E}">
        <p14:creationId xmlns:p14="http://schemas.microsoft.com/office/powerpoint/2010/main" val="524192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3 column -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0984" y="1820614"/>
            <a:ext cx="3384549" cy="4375303"/>
          </a:xfrm>
        </p:spPr>
        <p:txBody>
          <a:bodyPr>
            <a:normAutofit/>
          </a:bodyPr>
          <a:lstStyle>
            <a:lvl1pPr marL="0" indent="0">
              <a:lnSpc>
                <a:spcPct val="120000"/>
              </a:lnSpc>
              <a:spcBef>
                <a:spcPts val="0"/>
              </a:spcBef>
              <a:spcAft>
                <a:spcPts val="1333"/>
              </a:spcAft>
              <a:buNone/>
              <a:defRPr sz="2400"/>
            </a:lvl1pPr>
            <a:lvl2pPr marL="457162" indent="0">
              <a:buNone/>
              <a:defRPr sz="2400"/>
            </a:lvl2pPr>
            <a:lvl3pPr marL="914324" indent="0">
              <a:buNone/>
              <a:defRPr/>
            </a:lvl3pPr>
            <a:lvl4pPr marL="1371486" indent="0">
              <a:buNone/>
              <a:defRPr/>
            </a:lvl4pPr>
            <a:lvl5pPr marL="1828648" indent="0">
              <a:buNone/>
              <a:defRPr/>
            </a:lvl5pPr>
          </a:lstStyle>
          <a:p>
            <a:pPr lvl="0"/>
            <a:r>
              <a:rPr lang="en-US"/>
              <a:t>Edit Master text styles</a:t>
            </a:r>
          </a:p>
        </p:txBody>
      </p:sp>
      <p:sp>
        <p:nvSpPr>
          <p:cNvPr id="7" name="Content Placeholder 2"/>
          <p:cNvSpPr>
            <a:spLocks noGrp="1"/>
          </p:cNvSpPr>
          <p:nvPr>
            <p:ph sz="half" idx="10"/>
          </p:nvPr>
        </p:nvSpPr>
        <p:spPr>
          <a:xfrm>
            <a:off x="4392084" y="1820614"/>
            <a:ext cx="3384549" cy="4375303"/>
          </a:xfrm>
        </p:spPr>
        <p:txBody>
          <a:bodyPr>
            <a:normAutofit/>
          </a:bodyPr>
          <a:lstStyle>
            <a:lvl1pPr marL="0" indent="0">
              <a:lnSpc>
                <a:spcPct val="120000"/>
              </a:lnSpc>
              <a:spcBef>
                <a:spcPts val="0"/>
              </a:spcBef>
              <a:spcAft>
                <a:spcPts val="1333"/>
              </a:spcAft>
              <a:buNone/>
              <a:defRPr sz="2400"/>
            </a:lvl1pPr>
            <a:lvl2pPr marL="457162" indent="0">
              <a:buNone/>
              <a:defRPr sz="2400"/>
            </a:lvl2pPr>
            <a:lvl3pPr marL="914324" indent="0">
              <a:buNone/>
              <a:defRPr/>
            </a:lvl3pPr>
            <a:lvl4pPr marL="1371486" indent="0">
              <a:buNone/>
              <a:defRPr/>
            </a:lvl4pPr>
            <a:lvl5pPr marL="1828648" indent="0">
              <a:buNone/>
              <a:defRPr/>
            </a:lvl5pPr>
          </a:lstStyle>
          <a:p>
            <a:pPr lvl="0"/>
            <a:r>
              <a:rPr lang="en-US"/>
              <a:t>Edit Master text styles</a:t>
            </a:r>
          </a:p>
        </p:txBody>
      </p:sp>
      <p:sp>
        <p:nvSpPr>
          <p:cNvPr id="8" name="Content Placeholder 2"/>
          <p:cNvSpPr>
            <a:spLocks noGrp="1"/>
          </p:cNvSpPr>
          <p:nvPr>
            <p:ph sz="half" idx="11"/>
          </p:nvPr>
        </p:nvSpPr>
        <p:spPr>
          <a:xfrm>
            <a:off x="8131175" y="1820614"/>
            <a:ext cx="3384549" cy="4375303"/>
          </a:xfrm>
        </p:spPr>
        <p:txBody>
          <a:bodyPr>
            <a:normAutofit/>
          </a:bodyPr>
          <a:lstStyle>
            <a:lvl1pPr marL="0" marR="0" indent="0" algn="l" defTabSz="914324" rtl="0" eaLnBrk="1" fontAlgn="auto" latinLnBrk="0" hangingPunct="1">
              <a:lnSpc>
                <a:spcPct val="120000"/>
              </a:lnSpc>
              <a:spcBef>
                <a:spcPts val="0"/>
              </a:spcBef>
              <a:spcAft>
                <a:spcPts val="1333"/>
              </a:spcAft>
              <a:buClrTx/>
              <a:buSzTx/>
              <a:buFont typeface="Arial"/>
              <a:buNone/>
              <a:tabLst/>
              <a:defRPr sz="2400"/>
            </a:lvl1pPr>
            <a:lvl2pPr marL="457162" indent="0">
              <a:buNone/>
              <a:defRPr sz="2400"/>
            </a:lvl2pPr>
            <a:lvl3pPr marL="914324" indent="0">
              <a:buNone/>
              <a:defRPr sz="2400"/>
            </a:lvl3pPr>
            <a:lvl4pPr marL="1371486" indent="0">
              <a:buNone/>
              <a:defRPr/>
            </a:lvl4pPr>
            <a:lvl5pPr marL="1828648" indent="0">
              <a:buNone/>
              <a:defRPr/>
            </a:lvl5pPr>
          </a:lstStyle>
          <a:p>
            <a:pPr lvl="0"/>
            <a:r>
              <a:rPr lang="en-US"/>
              <a:t>Edit Master text styles</a:t>
            </a:r>
          </a:p>
        </p:txBody>
      </p:sp>
      <p:sp>
        <p:nvSpPr>
          <p:cNvPr id="4" name="Footer Placeholder 3">
            <a:extLst>
              <a:ext uri="{FF2B5EF4-FFF2-40B4-BE49-F238E27FC236}">
                <a16:creationId xmlns:a16="http://schemas.microsoft.com/office/drawing/2014/main" id="{75E51294-9259-7E4B-8D5C-46FB24E87E3F}"/>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027249FB-ABDD-A146-A152-DC5915D39A35}"/>
              </a:ext>
            </a:extLst>
          </p:cNvPr>
          <p:cNvSpPr>
            <a:spLocks noGrp="1"/>
          </p:cNvSpPr>
          <p:nvPr>
            <p:ph type="sldNum" sz="quarter" idx="13"/>
          </p:nvPr>
        </p:nvSpPr>
        <p:spPr/>
        <p:txBody>
          <a:bodyPr/>
          <a:lstStyle/>
          <a:p>
            <a:fld id="{204BDF8A-F3AC-4977-BAC0-38A644132836}" type="slidenum">
              <a:rPr lang="en-US" smtClean="0"/>
              <a:t>‹#›</a:t>
            </a:fld>
            <a:endParaRPr lang="en-US"/>
          </a:p>
        </p:txBody>
      </p:sp>
      <p:sp>
        <p:nvSpPr>
          <p:cNvPr id="6" name="Title 5">
            <a:extLst>
              <a:ext uri="{FF2B5EF4-FFF2-40B4-BE49-F238E27FC236}">
                <a16:creationId xmlns:a16="http://schemas.microsoft.com/office/drawing/2014/main" id="{85537E92-65CA-B649-B2C1-4FD83703AE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549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3 column - CHARCOAL">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277" y="1820614"/>
            <a:ext cx="3384549" cy="4375303"/>
          </a:xfrm>
        </p:spPr>
        <p:txBody>
          <a:bodyPr>
            <a:normAutofit/>
          </a:bodyPr>
          <a:lstStyle>
            <a:lvl1pPr marL="0" indent="0">
              <a:lnSpc>
                <a:spcPct val="120000"/>
              </a:lnSpc>
              <a:spcBef>
                <a:spcPts val="0"/>
              </a:spcBef>
              <a:spcAft>
                <a:spcPts val="1333"/>
              </a:spcAft>
              <a:buNone/>
              <a:defRPr sz="2400">
                <a:solidFill>
                  <a:schemeClr val="bg1"/>
                </a:solidFill>
              </a:defRPr>
            </a:lvl1pPr>
            <a:lvl2pPr marL="457162" indent="0">
              <a:buNone/>
              <a:defRPr/>
            </a:lvl2pPr>
            <a:lvl3pPr marL="914324" indent="0">
              <a:buNone/>
              <a:defRPr/>
            </a:lvl3pPr>
            <a:lvl4pPr marL="1371486" indent="0">
              <a:buNone/>
              <a:defRPr/>
            </a:lvl4pPr>
            <a:lvl5pPr marL="1828648" indent="0">
              <a:buNone/>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4397376" y="1820614"/>
            <a:ext cx="3384549" cy="4375303"/>
          </a:xfrm>
        </p:spPr>
        <p:txBody>
          <a:bodyPr>
            <a:normAutofit/>
          </a:bodyPr>
          <a:lstStyle>
            <a:lvl1pPr marL="0" indent="0">
              <a:lnSpc>
                <a:spcPct val="120000"/>
              </a:lnSpc>
              <a:spcBef>
                <a:spcPts val="0"/>
              </a:spcBef>
              <a:spcAft>
                <a:spcPts val="1333"/>
              </a:spcAft>
              <a:buNone/>
              <a:defRPr sz="2400">
                <a:solidFill>
                  <a:schemeClr val="bg1"/>
                </a:solidFill>
              </a:defRPr>
            </a:lvl1pPr>
            <a:lvl2pPr marL="457162" indent="0">
              <a:buNone/>
              <a:defRPr/>
            </a:lvl2pPr>
            <a:lvl3pPr marL="914324" indent="0">
              <a:buNone/>
              <a:defRPr/>
            </a:lvl3pPr>
            <a:lvl4pPr marL="1371486" indent="0">
              <a:buNone/>
              <a:defRPr/>
            </a:lvl4pPr>
            <a:lvl5pPr marL="1828648" indent="0">
              <a:buNone/>
              <a:defRPr/>
            </a:lvl5pPr>
          </a:lstStyle>
          <a:p>
            <a:pPr lvl="0"/>
            <a:r>
              <a:rPr lang="en-US"/>
              <a:t>Edit Master text styles</a:t>
            </a:r>
          </a:p>
          <a:p>
            <a:pPr lvl="1"/>
            <a:r>
              <a:rPr lang="en-US"/>
              <a:t>Second level</a:t>
            </a:r>
          </a:p>
        </p:txBody>
      </p:sp>
      <p:sp>
        <p:nvSpPr>
          <p:cNvPr id="8" name="Content Placeholder 2"/>
          <p:cNvSpPr>
            <a:spLocks noGrp="1"/>
          </p:cNvSpPr>
          <p:nvPr>
            <p:ph sz="half" idx="11"/>
          </p:nvPr>
        </p:nvSpPr>
        <p:spPr>
          <a:xfrm>
            <a:off x="8136468" y="1820614"/>
            <a:ext cx="3384549" cy="4375303"/>
          </a:xfrm>
        </p:spPr>
        <p:txBody>
          <a:bodyPr>
            <a:normAutofit/>
          </a:bodyPr>
          <a:lstStyle>
            <a:lvl1pPr marL="0" indent="0">
              <a:lnSpc>
                <a:spcPct val="120000"/>
              </a:lnSpc>
              <a:spcBef>
                <a:spcPts val="0"/>
              </a:spcBef>
              <a:spcAft>
                <a:spcPts val="1333"/>
              </a:spcAft>
              <a:buNone/>
              <a:defRPr sz="2400">
                <a:solidFill>
                  <a:schemeClr val="bg1"/>
                </a:solidFill>
              </a:defRPr>
            </a:lvl1pPr>
            <a:lvl2pPr marL="457162" indent="0">
              <a:buNone/>
              <a:defRPr/>
            </a:lvl2pPr>
            <a:lvl3pPr marL="914324" indent="0">
              <a:buNone/>
              <a:defRPr/>
            </a:lvl3pPr>
            <a:lvl4pPr marL="1371486" indent="0">
              <a:buNone/>
              <a:defRPr/>
            </a:lvl4pPr>
            <a:lvl5pPr marL="1828648" indent="0">
              <a:buNone/>
              <a:defRPr/>
            </a:lvl5pPr>
          </a:lstStyle>
          <a:p>
            <a:pPr lvl="0"/>
            <a:r>
              <a:rPr lang="en-US"/>
              <a:t>Edit Master text styles</a:t>
            </a:r>
          </a:p>
          <a:p>
            <a:pPr lvl="1"/>
            <a:r>
              <a:rPr lang="en-US"/>
              <a:t>Second level</a:t>
            </a:r>
          </a:p>
        </p:txBody>
      </p:sp>
      <p:sp>
        <p:nvSpPr>
          <p:cNvPr id="4" name="Title 3">
            <a:extLst>
              <a:ext uri="{FF2B5EF4-FFF2-40B4-BE49-F238E27FC236}">
                <a16:creationId xmlns:a16="http://schemas.microsoft.com/office/drawing/2014/main" id="{DA2D714A-9BD9-4D45-8B93-27290E35DA45}"/>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A4C95476-2E6E-6F4B-8325-BBBC85F159F8}"/>
              </a:ext>
            </a:extLst>
          </p:cNvPr>
          <p:cNvSpPr>
            <a:spLocks noGrp="1"/>
          </p:cNvSpPr>
          <p:nvPr>
            <p:ph type="ftr" sz="quarter" idx="12"/>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82B7AE4-D4B4-134F-B68B-E1576FB3BE74}"/>
              </a:ext>
            </a:extLst>
          </p:cNvPr>
          <p:cNvSpPr>
            <a:spLocks noGrp="1"/>
          </p:cNvSpPr>
          <p:nvPr>
            <p:ph type="sldNum" sz="quarter" idx="13"/>
          </p:nvPr>
        </p:nvSpPr>
        <p:spPr/>
        <p:txBody>
          <a:bodyPr/>
          <a:lstStyle>
            <a:lvl1pPr>
              <a:defRPr>
                <a:solidFill>
                  <a:schemeClr val="bg1"/>
                </a:solidFill>
              </a:defRPr>
            </a:lvl1pPr>
          </a:lstStyle>
          <a:p>
            <a:fld id="{204BDF8A-F3AC-4977-BAC0-38A644132836}" type="slidenum">
              <a:rPr lang="en-US" smtClean="0"/>
              <a:t>‹#›</a:t>
            </a:fld>
            <a:endParaRPr lang="en-US"/>
          </a:p>
        </p:txBody>
      </p:sp>
    </p:spTree>
    <p:extLst>
      <p:ext uri="{BB962C8B-B14F-4D97-AF65-F5344CB8AC3E}">
        <p14:creationId xmlns:p14="http://schemas.microsoft.com/office/powerpoint/2010/main" val="3974747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ull screen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90592-4D7C-A543-9154-392C8F27D76C}"/>
              </a:ext>
            </a:extLst>
          </p:cNvPr>
          <p:cNvSpPr>
            <a:spLocks noGrp="1"/>
          </p:cNvSpPr>
          <p:nvPr>
            <p:ph type="title" hasCustomPrompt="1"/>
          </p:nvPr>
        </p:nvSpPr>
        <p:spPr/>
        <p:txBody>
          <a:bodyPr/>
          <a:lstStyle/>
          <a:p>
            <a:r>
              <a:rPr lang="en-GB"/>
              <a:t>Diagrams and charts use this page</a:t>
            </a:r>
            <a:endParaRPr lang="en-US"/>
          </a:p>
        </p:txBody>
      </p:sp>
      <p:sp>
        <p:nvSpPr>
          <p:cNvPr id="4" name="Footer Placeholder 3">
            <a:extLst>
              <a:ext uri="{FF2B5EF4-FFF2-40B4-BE49-F238E27FC236}">
                <a16:creationId xmlns:a16="http://schemas.microsoft.com/office/drawing/2014/main" id="{D26E5458-80E9-154C-92C3-06077A082499}"/>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205DF682-08BC-644A-AF0F-8E3F67BF163E}"/>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113465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alf image left -WHITE">
    <p:spTree>
      <p:nvGrpSpPr>
        <p:cNvPr id="1" name=""/>
        <p:cNvGrpSpPr/>
        <p:nvPr/>
      </p:nvGrpSpPr>
      <p:grpSpPr>
        <a:xfrm>
          <a:off x="0" y="0"/>
          <a:ext cx="0" cy="0"/>
          <a:chOff x="0" y="0"/>
          <a:chExt cx="0" cy="0"/>
        </a:xfrm>
      </p:grpSpPr>
      <p:sp>
        <p:nvSpPr>
          <p:cNvPr id="5" name="Title 1"/>
          <p:cNvSpPr>
            <a:spLocks noGrp="1"/>
          </p:cNvSpPr>
          <p:nvPr>
            <p:ph type="title"/>
          </p:nvPr>
        </p:nvSpPr>
        <p:spPr>
          <a:xfrm>
            <a:off x="6336242" y="667912"/>
            <a:ext cx="5184775" cy="5522177"/>
          </a:xfrm>
        </p:spPr>
        <p:txBody>
          <a:bodyPr>
            <a:normAutofit/>
          </a:bodyPr>
          <a:lstStyle>
            <a:lvl1pPr>
              <a:lnSpc>
                <a:spcPct val="100000"/>
              </a:lnSpc>
              <a:defRPr sz="440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2A51C3FA-4A6D-7C41-AC08-107957A50400}"/>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47C81B4E-2CB9-5A47-B8BF-A4C62E3CD74A}"/>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168532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alf image top - WHITE">
    <p:spTree>
      <p:nvGrpSpPr>
        <p:cNvPr id="1" name=""/>
        <p:cNvGrpSpPr/>
        <p:nvPr/>
      </p:nvGrpSpPr>
      <p:grpSpPr>
        <a:xfrm>
          <a:off x="0" y="0"/>
          <a:ext cx="0" cy="0"/>
          <a:chOff x="0" y="0"/>
          <a:chExt cx="0" cy="0"/>
        </a:xfrm>
      </p:grpSpPr>
      <p:sp>
        <p:nvSpPr>
          <p:cNvPr id="5" name="Title 1"/>
          <p:cNvSpPr>
            <a:spLocks noGrp="1"/>
          </p:cNvSpPr>
          <p:nvPr>
            <p:ph type="title"/>
          </p:nvPr>
        </p:nvSpPr>
        <p:spPr>
          <a:xfrm>
            <a:off x="670984" y="3592749"/>
            <a:ext cx="10850033" cy="2312815"/>
          </a:xfrm>
        </p:spPr>
        <p:txBody>
          <a:bodyPr>
            <a:normAutofit/>
          </a:bodyPr>
          <a:lstStyle>
            <a:lvl1pPr>
              <a:defRPr sz="440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CD7DA355-65A7-1E4F-BF80-E4106B2A939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33438A8B-1355-7D48-A56E-A0F1014C4E1B}"/>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4054885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ull im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70984" y="4645966"/>
            <a:ext cx="8649801" cy="926176"/>
          </a:xfrm>
          <a:solidFill>
            <a:schemeClr val="accent1"/>
          </a:solidFill>
        </p:spPr>
        <p:txBody>
          <a:bodyPr>
            <a:normAutofit/>
          </a:bodyPr>
          <a:lstStyle>
            <a:lvl1pPr>
              <a:defRPr sz="4667">
                <a:solidFill>
                  <a:schemeClr val="bg1"/>
                </a:solidFill>
              </a:defRPr>
            </a:lvl1pPr>
          </a:lstStyle>
          <a:p>
            <a:r>
              <a:rPr lang="en-US"/>
              <a:t> Annotate full page pictures</a:t>
            </a:r>
          </a:p>
        </p:txBody>
      </p:sp>
      <p:sp>
        <p:nvSpPr>
          <p:cNvPr id="8" name="Content Placeholder 2"/>
          <p:cNvSpPr>
            <a:spLocks noGrp="1"/>
          </p:cNvSpPr>
          <p:nvPr>
            <p:ph sz="half" idx="1" hasCustomPrompt="1"/>
          </p:nvPr>
        </p:nvSpPr>
        <p:spPr>
          <a:xfrm>
            <a:off x="670984" y="5579858"/>
            <a:ext cx="10866967" cy="610230"/>
          </a:xfrm>
          <a:solidFill>
            <a:schemeClr val="bg1"/>
          </a:solidFill>
        </p:spPr>
        <p:txBody>
          <a:bodyPr>
            <a:normAutofit/>
          </a:bodyPr>
          <a:lstStyle>
            <a:lvl1pPr marL="0" indent="0">
              <a:buNone/>
              <a:defRPr sz="2400">
                <a:latin typeface="+mn-lt"/>
              </a:defRPr>
            </a:lvl1pPr>
          </a:lstStyle>
          <a:p>
            <a:pPr lvl="0"/>
            <a:r>
              <a:rPr lang="en-US" sz="2667" b="0">
                <a:solidFill>
                  <a:schemeClr val="tx1"/>
                </a:solidFill>
                <a:latin typeface="Helvetica Neue" charset="0"/>
                <a:ea typeface="Helvetica Neue" charset="0"/>
                <a:cs typeface="Helvetica Neue" charset="0"/>
              </a:rPr>
              <a:t> Subheadings — adjust text</a:t>
            </a:r>
            <a:r>
              <a:rPr lang="en-US" sz="2667" b="0" baseline="0">
                <a:solidFill>
                  <a:schemeClr val="tx1"/>
                </a:solidFill>
                <a:latin typeface="Helvetica Neue" charset="0"/>
                <a:ea typeface="Helvetica Neue" charset="0"/>
                <a:cs typeface="Helvetica Neue" charset="0"/>
              </a:rPr>
              <a:t> frame width to fit available text</a:t>
            </a:r>
            <a:endParaRPr lang="en-US"/>
          </a:p>
        </p:txBody>
      </p:sp>
      <p:sp>
        <p:nvSpPr>
          <p:cNvPr id="2" name="Footer Placeholder 1">
            <a:extLst>
              <a:ext uri="{FF2B5EF4-FFF2-40B4-BE49-F238E27FC236}">
                <a16:creationId xmlns:a16="http://schemas.microsoft.com/office/drawing/2014/main" id="{2E96ACF1-4743-FC4A-956F-92AFE644EA7C}"/>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F684DC29-1572-0341-836D-D09BE5AEB8E8}"/>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2992733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nstruction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normAutofit/>
          </a:bodyPr>
          <a:lstStyle>
            <a:lvl1pPr>
              <a:lnSpc>
                <a:spcPct val="120000"/>
              </a:lnSpc>
              <a:spcAft>
                <a:spcPts val="667"/>
              </a:spcAft>
              <a:defRPr sz="2800">
                <a:solidFill>
                  <a:schemeClr val="bg1"/>
                </a:solidFill>
              </a:defRPr>
            </a:lvl1pPr>
            <a:lvl2pPr>
              <a:lnSpc>
                <a:spcPct val="120000"/>
              </a:lnSpc>
              <a:spcAft>
                <a:spcPts val="667"/>
              </a:spcAft>
              <a:defRPr sz="2800">
                <a:solidFill>
                  <a:schemeClr val="bg1"/>
                </a:solidFill>
              </a:defRPr>
            </a:lvl2pPr>
            <a:lvl3pPr>
              <a:lnSpc>
                <a:spcPct val="120000"/>
              </a:lnSpc>
              <a:spcAft>
                <a:spcPts val="667"/>
              </a:spcAft>
              <a:defRPr sz="2800">
                <a:solidFill>
                  <a:schemeClr val="bg1"/>
                </a:solidFill>
              </a:defRPr>
            </a:lvl3pPr>
            <a:lvl4pPr>
              <a:lnSpc>
                <a:spcPct val="120000"/>
              </a:lnSpc>
              <a:spcAft>
                <a:spcPts val="667"/>
              </a:spcAft>
              <a:defRPr sz="2800">
                <a:solidFill>
                  <a:schemeClr val="bg1"/>
                </a:solidFill>
              </a:defRPr>
            </a:lvl4pPr>
            <a:lvl5pPr>
              <a:lnSpc>
                <a:spcPct val="120000"/>
              </a:lnSpc>
              <a:spcAft>
                <a:spcPts val="667"/>
              </a:spcAft>
              <a:defRPr sz="2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p:nvSpPr>
        <p:spPr>
          <a:xfrm>
            <a:off x="1183217" y="6147409"/>
            <a:ext cx="8094911" cy="667912"/>
          </a:xfrm>
          <a:prstGeom prst="rect">
            <a:avLst/>
          </a:prstGeom>
          <a:noFill/>
        </p:spPr>
        <p:txBody>
          <a:bodyPr vert="horz" wrap="square" lIns="60960" tIns="30480" rIns="60960" bIns="30480" rtlCol="0" anchor="ctr">
            <a:normAutofit/>
          </a:bodyPr>
          <a:lstStyle/>
          <a:p>
            <a:pPr marL="0" marR="0" lvl="0" indent="0" algn="l" defTabSz="914385" rtl="0" eaLnBrk="1" fontAlgn="auto" latinLnBrk="0" hangingPunct="1">
              <a:lnSpc>
                <a:spcPct val="100000"/>
              </a:lnSpc>
              <a:spcBef>
                <a:spcPts val="0"/>
              </a:spcBef>
              <a:spcAft>
                <a:spcPts val="0"/>
              </a:spcAft>
              <a:buClrTx/>
              <a:buSzTx/>
              <a:buFontTx/>
              <a:buNone/>
              <a:tabLst/>
              <a:defRPr/>
            </a:pPr>
            <a:r>
              <a:rPr lang="en-US" sz="2000">
                <a:solidFill>
                  <a:schemeClr val="bg1"/>
                </a:solidFill>
              </a:rPr>
              <a:t>Instruction slide only – remove from presentation</a:t>
            </a:r>
          </a:p>
        </p:txBody>
      </p:sp>
    </p:spTree>
    <p:extLst>
      <p:ext uri="{BB962C8B-B14F-4D97-AF65-F5344CB8AC3E}">
        <p14:creationId xmlns:p14="http://schemas.microsoft.com/office/powerpoint/2010/main" val="49328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832A5-612D-B04A-A6F7-08BE4CCA9DC8}"/>
              </a:ext>
            </a:extLst>
          </p:cNvPr>
          <p:cNvPicPr>
            <a:picLocks noChangeAspect="1"/>
          </p:cNvPicPr>
          <p:nvPr/>
        </p:nvPicPr>
        <p:blipFill>
          <a:blip r:embed="rId2"/>
          <a:srcRect/>
          <a:stretch/>
        </p:blipFill>
        <p:spPr>
          <a:xfrm>
            <a:off x="8456" y="0"/>
            <a:ext cx="12175088" cy="6857999"/>
          </a:xfrm>
          <a:prstGeom prst="rect">
            <a:avLst/>
          </a:prstGeom>
        </p:spPr>
      </p:pic>
      <p:sp>
        <p:nvSpPr>
          <p:cNvPr id="2" name="Title 1"/>
          <p:cNvSpPr>
            <a:spLocks noGrp="1"/>
          </p:cNvSpPr>
          <p:nvPr>
            <p:ph type="ctrTitle" hasCustomPrompt="1"/>
          </p:nvPr>
        </p:nvSpPr>
        <p:spPr>
          <a:xfrm>
            <a:off x="670984" y="1884957"/>
            <a:ext cx="10850033" cy="1722386"/>
          </a:xfrm>
        </p:spPr>
        <p:txBody>
          <a:bodyPr anchor="b">
            <a:noAutofit/>
          </a:bodyPr>
          <a:lstStyle>
            <a:lvl1pPr algn="l">
              <a:lnSpc>
                <a:spcPct val="100000"/>
              </a:lnSpc>
              <a:spcAft>
                <a:spcPts val="1333"/>
              </a:spcAft>
              <a:defRPr sz="4400">
                <a:solidFill>
                  <a:schemeClr val="accent1"/>
                </a:solidFill>
              </a:defRPr>
            </a:lvl1pPr>
          </a:lstStyle>
          <a:p>
            <a:r>
              <a:rPr lang="en-GB"/>
              <a:t>Presentation title</a:t>
            </a:r>
            <a:br>
              <a:rPr lang="en-GB"/>
            </a:br>
            <a:r>
              <a:rPr lang="en-GB"/>
              <a:t>is to go here please</a:t>
            </a:r>
            <a:endParaRPr lang="en-US"/>
          </a:p>
        </p:txBody>
      </p:sp>
      <p:sp>
        <p:nvSpPr>
          <p:cNvPr id="3" name="Subtitle 2"/>
          <p:cNvSpPr>
            <a:spLocks noGrp="1"/>
          </p:cNvSpPr>
          <p:nvPr>
            <p:ph type="subTitle" idx="1" hasCustomPrompt="1"/>
          </p:nvPr>
        </p:nvSpPr>
        <p:spPr>
          <a:xfrm>
            <a:off x="670984" y="3686942"/>
            <a:ext cx="10850033" cy="1645539"/>
          </a:xfrm>
        </p:spPr>
        <p:txBody>
          <a:bodyPr>
            <a:noAutofit/>
          </a:bodyPr>
          <a:lstStyle>
            <a:lvl1pPr marL="0" indent="0" algn="l">
              <a:lnSpc>
                <a:spcPct val="100000"/>
              </a:lnSpc>
              <a:spcBef>
                <a:spcPts val="0"/>
              </a:spcBef>
              <a:spcAft>
                <a:spcPts val="667"/>
              </a:spcAft>
              <a:buNone/>
              <a:defRPr sz="1867" baseline="0">
                <a:solidFill>
                  <a:schemeClr val="tx1"/>
                </a:solidFill>
                <a:latin typeface="+mn-lt"/>
                <a:ea typeface="Montserrat" charset="0"/>
                <a:cs typeface="Montserrat" charset="0"/>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lang="en-US"/>
              <a:t>Your name goes here</a:t>
            </a:r>
          </a:p>
          <a:p>
            <a:r>
              <a:rPr lang="en-US"/>
              <a:t>Your position</a:t>
            </a:r>
          </a:p>
          <a:p>
            <a:r>
              <a:rPr lang="en-US"/>
              <a:t>@your </a:t>
            </a:r>
            <a:r>
              <a:rPr lang="en-US" err="1"/>
              <a:t>twitterhandle</a:t>
            </a:r>
            <a:endParaRPr lang="en-US"/>
          </a:p>
        </p:txBody>
      </p:sp>
      <p:sp>
        <p:nvSpPr>
          <p:cNvPr id="14" name="TextBox 13"/>
          <p:cNvSpPr txBox="1"/>
          <p:nvPr/>
        </p:nvSpPr>
        <p:spPr>
          <a:xfrm>
            <a:off x="670984" y="5920807"/>
            <a:ext cx="5425017" cy="379656"/>
          </a:xfrm>
          <a:prstGeom prst="rect">
            <a:avLst/>
          </a:prstGeom>
          <a:noFill/>
        </p:spPr>
        <p:txBody>
          <a:bodyPr wrap="square" rtlCol="0">
            <a:spAutoFit/>
          </a:bodyPr>
          <a:lstStyle/>
          <a:p>
            <a:r>
              <a:rPr lang="en-US" sz="1867" b="1">
                <a:latin typeface="+mj-lt"/>
                <a:ea typeface="Montserrat" charset="0"/>
                <a:cs typeface="Montserrat" charset="0"/>
              </a:rPr>
              <a:t>digitalprofession.gov.au</a:t>
            </a:r>
            <a:endParaRPr lang="en-US" sz="1867">
              <a:solidFill>
                <a:schemeClr val="accent1"/>
              </a:solidFill>
              <a:latin typeface="+mj-lt"/>
              <a:ea typeface="Montserrat" charset="0"/>
              <a:cs typeface="Montserrat" charset="0"/>
            </a:endParaRPr>
          </a:p>
        </p:txBody>
      </p:sp>
      <p:pic>
        <p:nvPicPr>
          <p:cNvPr id="9" name="Picture 8">
            <a:extLst>
              <a:ext uri="{FF2B5EF4-FFF2-40B4-BE49-F238E27FC236}">
                <a16:creationId xmlns:a16="http://schemas.microsoft.com/office/drawing/2014/main" id="{B39C7AF0-C9D4-924F-8647-D2FB331E80C1}"/>
              </a:ext>
            </a:extLst>
          </p:cNvPr>
          <p:cNvPicPr>
            <a:picLocks noChangeAspect="1"/>
          </p:cNvPicPr>
          <p:nvPr/>
        </p:nvPicPr>
        <p:blipFill>
          <a:blip r:embed="rId3"/>
          <a:stretch>
            <a:fillRect/>
          </a:stretch>
        </p:blipFill>
        <p:spPr>
          <a:xfrm>
            <a:off x="670983" y="666723"/>
            <a:ext cx="2640000" cy="588119"/>
          </a:xfrm>
          <a:prstGeom prst="rect">
            <a:avLst/>
          </a:prstGeom>
        </p:spPr>
      </p:pic>
    </p:spTree>
    <p:extLst>
      <p:ext uri="{BB962C8B-B14F-4D97-AF65-F5344CB8AC3E}">
        <p14:creationId xmlns:p14="http://schemas.microsoft.com/office/powerpoint/2010/main" val="4063601228"/>
      </p:ext>
    </p:extLst>
  </p:cSld>
  <p:clrMapOvr>
    <a:masterClrMapping/>
  </p:clrMapOvr>
  <p:extLst>
    <p:ext uri="{DCECCB84-F9BA-43D5-87BE-67443E8EF086}">
      <p15:sldGuideLst xmlns:p15="http://schemas.microsoft.com/office/powerpoint/2012/main">
        <p15:guide id="1" orient="horz" pos="631">
          <p15:clr>
            <a:srgbClr val="FBAE40"/>
          </p15:clr>
        </p15:guide>
        <p15:guide id="2" pos="634">
          <p15:clr>
            <a:srgbClr val="FBAE40"/>
          </p15:clr>
        </p15:guide>
        <p15:guide id="3" pos="10886">
          <p15:clr>
            <a:srgbClr val="FBAE40"/>
          </p15:clr>
        </p15:guide>
        <p15:guide id="4" orient="horz" pos="58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omework">
    <p:spTree>
      <p:nvGrpSpPr>
        <p:cNvPr id="1" name=""/>
        <p:cNvGrpSpPr/>
        <p:nvPr/>
      </p:nvGrpSpPr>
      <p:grpSpPr>
        <a:xfrm>
          <a:off x="0" y="0"/>
          <a:ext cx="0" cy="0"/>
          <a:chOff x="0" y="0"/>
          <a:chExt cx="0" cy="0"/>
        </a:xfrm>
      </p:grpSpPr>
      <p:sp>
        <p:nvSpPr>
          <p:cNvPr id="7" name="Title Placeholder 8">
            <a:extLst>
              <a:ext uri="{FF2B5EF4-FFF2-40B4-BE49-F238E27FC236}">
                <a16:creationId xmlns:a16="http://schemas.microsoft.com/office/drawing/2014/main" id="{F2AC2575-EAD8-C746-BEEC-56DED2A121CE}"/>
              </a:ext>
            </a:extLst>
          </p:cNvPr>
          <p:cNvSpPr>
            <a:spLocks noGrp="1"/>
          </p:cNvSpPr>
          <p:nvPr>
            <p:ph type="title"/>
          </p:nvPr>
        </p:nvSpPr>
        <p:spPr>
          <a:xfrm>
            <a:off x="2333985" y="503323"/>
            <a:ext cx="8608645" cy="549275"/>
          </a:xfrm>
          <a:prstGeom prst="rect">
            <a:avLst/>
          </a:prstGeom>
        </p:spPr>
        <p:txBody>
          <a:bodyPr vert="horz" lIns="91440" tIns="45720" rIns="91440" bIns="45720" rtlCol="0" anchor="t">
            <a:normAutofit/>
          </a:bodyPr>
          <a:lstStyle>
            <a:lvl1pPr algn="l">
              <a:defRPr/>
            </a:lvl1pPr>
          </a:lstStyle>
          <a:p>
            <a:r>
              <a:rPr lang="en-US"/>
              <a:t>Click to edit Master title style</a:t>
            </a:r>
          </a:p>
        </p:txBody>
      </p:sp>
      <p:sp>
        <p:nvSpPr>
          <p:cNvPr id="5" name="Text Placeholder 13">
            <a:extLst>
              <a:ext uri="{FF2B5EF4-FFF2-40B4-BE49-F238E27FC236}">
                <a16:creationId xmlns:a16="http://schemas.microsoft.com/office/drawing/2014/main" id="{9B6FF730-DF18-D140-922C-7F26BF907F06}"/>
              </a:ext>
            </a:extLst>
          </p:cNvPr>
          <p:cNvSpPr>
            <a:spLocks noGrp="1"/>
          </p:cNvSpPr>
          <p:nvPr>
            <p:ph type="body" sz="quarter" idx="11"/>
          </p:nvPr>
        </p:nvSpPr>
        <p:spPr>
          <a:xfrm>
            <a:off x="2333985" y="1612798"/>
            <a:ext cx="4639470" cy="4513430"/>
          </a:xfrm>
        </p:spPr>
        <p:txBody>
          <a:bodyPr/>
          <a:lstStyle>
            <a:lvl1pPr marL="342900" indent="-342900">
              <a:buClr>
                <a:srgbClr val="254F90"/>
              </a:buClr>
              <a:buFont typeface="Arial" panose="020B0604020202020204" pitchFamily="34" charset="0"/>
              <a:buChar char="•"/>
              <a:defRPr/>
            </a:lvl1pPr>
          </a:lstStyle>
          <a:p>
            <a:pPr lvl="0"/>
            <a:r>
              <a:rPr lang="en-US"/>
              <a:t>Edit Master text styles</a:t>
            </a:r>
          </a:p>
        </p:txBody>
      </p:sp>
      <p:sp>
        <p:nvSpPr>
          <p:cNvPr id="6" name="Text Placeholder 13">
            <a:extLst>
              <a:ext uri="{FF2B5EF4-FFF2-40B4-BE49-F238E27FC236}">
                <a16:creationId xmlns:a16="http://schemas.microsoft.com/office/drawing/2014/main" id="{5469B53A-647D-BB40-BFF1-EAF5CBB73447}"/>
              </a:ext>
            </a:extLst>
          </p:cNvPr>
          <p:cNvSpPr>
            <a:spLocks noGrp="1"/>
          </p:cNvSpPr>
          <p:nvPr>
            <p:ph type="body" sz="quarter" idx="12"/>
          </p:nvPr>
        </p:nvSpPr>
        <p:spPr>
          <a:xfrm>
            <a:off x="7333673" y="1612798"/>
            <a:ext cx="4669547" cy="3398754"/>
          </a:xfrm>
        </p:spPr>
        <p:txBody>
          <a:bodyPr/>
          <a:lstStyle>
            <a:lvl1pPr marL="342900" indent="-342900">
              <a:buClr>
                <a:srgbClr val="254F90"/>
              </a:buClr>
              <a:buFont typeface="Arial" panose="020B0604020202020204" pitchFamily="34" charset="0"/>
              <a:buChar char="•"/>
              <a:defRPr/>
            </a:lvl1pPr>
          </a:lstStyle>
          <a:p>
            <a:pPr lvl="0"/>
            <a:r>
              <a:rPr lang="en-US"/>
              <a:t>Edit Master text styles</a:t>
            </a:r>
          </a:p>
        </p:txBody>
      </p:sp>
      <p:pic>
        <p:nvPicPr>
          <p:cNvPr id="4" name="Picture 3">
            <a:extLst>
              <a:ext uri="{FF2B5EF4-FFF2-40B4-BE49-F238E27FC236}">
                <a16:creationId xmlns:a16="http://schemas.microsoft.com/office/drawing/2014/main" id="{38F9C054-45C4-4E52-88B9-63D266DC3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4" y="144112"/>
            <a:ext cx="2101722" cy="1972800"/>
          </a:xfrm>
          <a:prstGeom prst="rect">
            <a:avLst/>
          </a:prstGeom>
        </p:spPr>
      </p:pic>
    </p:spTree>
    <p:extLst>
      <p:ext uri="{BB962C8B-B14F-4D97-AF65-F5344CB8AC3E}">
        <p14:creationId xmlns:p14="http://schemas.microsoft.com/office/powerpoint/2010/main" val="3830742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ctivity">
    <p:spTree>
      <p:nvGrpSpPr>
        <p:cNvPr id="1" name=""/>
        <p:cNvGrpSpPr/>
        <p:nvPr/>
      </p:nvGrpSpPr>
      <p:grpSpPr>
        <a:xfrm>
          <a:off x="0" y="0"/>
          <a:ext cx="0" cy="0"/>
          <a:chOff x="0" y="0"/>
          <a:chExt cx="0" cy="0"/>
        </a:xfrm>
      </p:grpSpPr>
      <p:sp>
        <p:nvSpPr>
          <p:cNvPr id="7" name="Title Placeholder 8">
            <a:extLst>
              <a:ext uri="{FF2B5EF4-FFF2-40B4-BE49-F238E27FC236}">
                <a16:creationId xmlns:a16="http://schemas.microsoft.com/office/drawing/2014/main" id="{F2AC2575-EAD8-C746-BEEC-56DED2A121CE}"/>
              </a:ext>
            </a:extLst>
          </p:cNvPr>
          <p:cNvSpPr>
            <a:spLocks noGrp="1"/>
          </p:cNvSpPr>
          <p:nvPr>
            <p:ph type="title"/>
          </p:nvPr>
        </p:nvSpPr>
        <p:spPr>
          <a:xfrm>
            <a:off x="2333985" y="503323"/>
            <a:ext cx="8608645" cy="549275"/>
          </a:xfrm>
          <a:prstGeom prst="rect">
            <a:avLst/>
          </a:prstGeom>
        </p:spPr>
        <p:txBody>
          <a:bodyPr vert="horz" lIns="91440" tIns="45720" rIns="91440" bIns="45720" rtlCol="0" anchor="t">
            <a:normAutofit/>
          </a:bodyPr>
          <a:lstStyle>
            <a:lvl1pPr algn="l">
              <a:defRPr/>
            </a:lvl1pPr>
          </a:lstStyle>
          <a:p>
            <a:r>
              <a:rPr lang="en-US"/>
              <a:t>Click to edit Master title style</a:t>
            </a:r>
          </a:p>
        </p:txBody>
      </p:sp>
      <p:sp>
        <p:nvSpPr>
          <p:cNvPr id="5" name="Text Placeholder 13">
            <a:extLst>
              <a:ext uri="{FF2B5EF4-FFF2-40B4-BE49-F238E27FC236}">
                <a16:creationId xmlns:a16="http://schemas.microsoft.com/office/drawing/2014/main" id="{9B6FF730-DF18-D140-922C-7F26BF907F06}"/>
              </a:ext>
            </a:extLst>
          </p:cNvPr>
          <p:cNvSpPr>
            <a:spLocks noGrp="1"/>
          </p:cNvSpPr>
          <p:nvPr>
            <p:ph type="body" sz="quarter" idx="11"/>
          </p:nvPr>
        </p:nvSpPr>
        <p:spPr>
          <a:xfrm>
            <a:off x="2333985" y="1612798"/>
            <a:ext cx="4639470" cy="4513430"/>
          </a:xfrm>
        </p:spPr>
        <p:txBody>
          <a:bodyPr/>
          <a:lstStyle>
            <a:lvl1pPr marL="342900" indent="-342900">
              <a:buClr>
                <a:srgbClr val="254F90"/>
              </a:buClr>
              <a:buFont typeface="Arial" panose="020B0604020202020204" pitchFamily="34" charset="0"/>
              <a:buChar char="•"/>
              <a:defRPr/>
            </a:lvl1pPr>
          </a:lstStyle>
          <a:p>
            <a:pPr lvl="0"/>
            <a:r>
              <a:rPr lang="en-US"/>
              <a:t>Edit Master text styles</a:t>
            </a:r>
          </a:p>
        </p:txBody>
      </p:sp>
      <p:sp>
        <p:nvSpPr>
          <p:cNvPr id="6" name="Text Placeholder 13">
            <a:extLst>
              <a:ext uri="{FF2B5EF4-FFF2-40B4-BE49-F238E27FC236}">
                <a16:creationId xmlns:a16="http://schemas.microsoft.com/office/drawing/2014/main" id="{5469B53A-647D-BB40-BFF1-EAF5CBB73447}"/>
              </a:ext>
            </a:extLst>
          </p:cNvPr>
          <p:cNvSpPr>
            <a:spLocks noGrp="1"/>
          </p:cNvSpPr>
          <p:nvPr>
            <p:ph type="body" sz="quarter" idx="12"/>
          </p:nvPr>
        </p:nvSpPr>
        <p:spPr>
          <a:xfrm>
            <a:off x="7333673" y="1612798"/>
            <a:ext cx="4669547" cy="3398754"/>
          </a:xfrm>
        </p:spPr>
        <p:txBody>
          <a:bodyPr/>
          <a:lstStyle>
            <a:lvl1pPr marL="342900" indent="-342900">
              <a:buClr>
                <a:srgbClr val="254F90"/>
              </a:buClr>
              <a:buFont typeface="Arial" panose="020B0604020202020204" pitchFamily="34" charset="0"/>
              <a:buChar char="•"/>
              <a:defRPr/>
            </a:lvl1pPr>
          </a:lstStyle>
          <a:p>
            <a:pPr lvl="0"/>
            <a:r>
              <a:rPr lang="en-US"/>
              <a:t>Edit Master text styles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65" y="143401"/>
            <a:ext cx="2080680" cy="2179446"/>
          </a:xfrm>
          <a:prstGeom prst="rect">
            <a:avLst/>
          </a:prstGeom>
        </p:spPr>
      </p:pic>
    </p:spTree>
    <p:extLst>
      <p:ext uri="{BB962C8B-B14F-4D97-AF65-F5344CB8AC3E}">
        <p14:creationId xmlns:p14="http://schemas.microsoft.com/office/powerpoint/2010/main" val="6509877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9DAE66-40A4-E34A-8EE1-D91BEF61F9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64333"/>
            <a:ext cx="12192000" cy="1193667"/>
          </a:xfrm>
          <a:prstGeom prst="rect">
            <a:avLst/>
          </a:prstGeom>
        </p:spPr>
      </p:pic>
      <p:pic>
        <p:nvPicPr>
          <p:cNvPr id="7" name="Picture 6">
            <a:extLst>
              <a:ext uri="{FF2B5EF4-FFF2-40B4-BE49-F238E27FC236}">
                <a16:creationId xmlns:a16="http://schemas.microsoft.com/office/drawing/2014/main" id="{1A107253-B73E-EA45-9DB0-DC8B72911EFB}"/>
              </a:ext>
            </a:extLst>
          </p:cNvPr>
          <p:cNvPicPr>
            <a:picLocks noChangeAspect="1"/>
          </p:cNvPicPr>
          <p:nvPr userDrawn="1"/>
        </p:nvPicPr>
        <p:blipFill>
          <a:blip r:embed="rId3"/>
          <a:stretch>
            <a:fillRect/>
          </a:stretch>
        </p:blipFill>
        <p:spPr>
          <a:xfrm>
            <a:off x="10744200" y="5461000"/>
            <a:ext cx="914400" cy="1295400"/>
          </a:xfrm>
          <a:prstGeom prst="rect">
            <a:avLst/>
          </a:prstGeom>
        </p:spPr>
      </p:pic>
      <p:sp>
        <p:nvSpPr>
          <p:cNvPr id="10" name="Title Placeholder 8">
            <a:extLst>
              <a:ext uri="{FF2B5EF4-FFF2-40B4-BE49-F238E27FC236}">
                <a16:creationId xmlns:a16="http://schemas.microsoft.com/office/drawing/2014/main" id="{62AC7AA8-A8A0-4843-AAD7-F1E8084D674E}"/>
              </a:ext>
            </a:extLst>
          </p:cNvPr>
          <p:cNvSpPr>
            <a:spLocks noGrp="1"/>
          </p:cNvSpPr>
          <p:nvPr>
            <p:ph type="title"/>
          </p:nvPr>
        </p:nvSpPr>
        <p:spPr>
          <a:xfrm>
            <a:off x="645460" y="408155"/>
            <a:ext cx="10955767" cy="549275"/>
          </a:xfrm>
          <a:prstGeom prst="rect">
            <a:avLst/>
          </a:prstGeom>
        </p:spPr>
        <p:txBody>
          <a:bodyPr vert="horz" lIns="91440" tIns="45720" rIns="91440" bIns="45720" rtlCol="0" anchor="t">
            <a:normAutofit/>
          </a:bodyPr>
          <a:lstStyle/>
          <a:p>
            <a:r>
              <a:rPr lang="en-US"/>
              <a:t>Click to edit Master title style</a:t>
            </a:r>
          </a:p>
        </p:txBody>
      </p:sp>
      <p:sp>
        <p:nvSpPr>
          <p:cNvPr id="14" name="Text Placeholder 13">
            <a:extLst>
              <a:ext uri="{FF2B5EF4-FFF2-40B4-BE49-F238E27FC236}">
                <a16:creationId xmlns:a16="http://schemas.microsoft.com/office/drawing/2014/main" id="{898B829C-91C0-434B-B487-9FCBE4BD432F}"/>
              </a:ext>
            </a:extLst>
          </p:cNvPr>
          <p:cNvSpPr>
            <a:spLocks noGrp="1"/>
          </p:cNvSpPr>
          <p:nvPr>
            <p:ph type="body" sz="quarter" idx="11"/>
          </p:nvPr>
        </p:nvSpPr>
        <p:spPr>
          <a:xfrm>
            <a:off x="646113" y="1262146"/>
            <a:ext cx="5206047" cy="3894137"/>
          </a:xfrm>
        </p:spPr>
        <p:txBody>
          <a:bodyPr/>
          <a:lstStyle>
            <a:lvl1pPr marL="342900" indent="-342900">
              <a:buClr>
                <a:srgbClr val="254F90"/>
              </a:buClr>
              <a:buFont typeface="Arial" panose="020B0604020202020204" pitchFamily="34" charset="0"/>
              <a:buChar char="•"/>
              <a:defRPr/>
            </a:lvl1pPr>
          </a:lstStyle>
          <a:p>
            <a:pPr lvl="0"/>
            <a:r>
              <a:rPr lang="en-US"/>
              <a:t>Click to edit Master text styles</a:t>
            </a:r>
          </a:p>
        </p:txBody>
      </p:sp>
      <p:sp>
        <p:nvSpPr>
          <p:cNvPr id="15" name="Text Placeholder 13">
            <a:extLst>
              <a:ext uri="{FF2B5EF4-FFF2-40B4-BE49-F238E27FC236}">
                <a16:creationId xmlns:a16="http://schemas.microsoft.com/office/drawing/2014/main" id="{F8861A46-1347-554A-84FB-52C732C38247}"/>
              </a:ext>
            </a:extLst>
          </p:cNvPr>
          <p:cNvSpPr>
            <a:spLocks noGrp="1"/>
          </p:cNvSpPr>
          <p:nvPr>
            <p:ph type="body" sz="quarter" idx="12"/>
          </p:nvPr>
        </p:nvSpPr>
        <p:spPr>
          <a:xfrm>
            <a:off x="6394527" y="1262146"/>
            <a:ext cx="5206047" cy="3894137"/>
          </a:xfrm>
        </p:spPr>
        <p:txBody>
          <a:bodyPr/>
          <a:lstStyle>
            <a:lvl1pPr marL="342900" indent="-342900">
              <a:buClr>
                <a:srgbClr val="254F90"/>
              </a:buClr>
              <a:buFont typeface="Arial" panose="020B0604020202020204" pitchFamily="34" charset="0"/>
              <a:buChar char="•"/>
              <a:defRPr/>
            </a:lvl1pPr>
          </a:lstStyle>
          <a:p>
            <a:pPr lvl="0"/>
            <a:r>
              <a:rPr lang="en-US"/>
              <a:t>Click to edit Master text styles</a:t>
            </a:r>
          </a:p>
        </p:txBody>
      </p:sp>
    </p:spTree>
    <p:extLst>
      <p:ext uri="{BB962C8B-B14F-4D97-AF65-F5344CB8AC3E}">
        <p14:creationId xmlns:p14="http://schemas.microsoft.com/office/powerpoint/2010/main" val="2033509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54443" y="1768809"/>
            <a:ext cx="9144000" cy="734679"/>
          </a:xfrm>
        </p:spPr>
        <p:txBody>
          <a:bodyPr anchor="b">
            <a:normAutofit/>
          </a:bodyPr>
          <a:lstStyle>
            <a:lvl1pPr algn="l">
              <a:defRPr sz="3600"/>
            </a:lvl1pPr>
          </a:lstStyle>
          <a:p>
            <a:r>
              <a:rPr lang="en-US" dirty="0"/>
              <a:t>Click to edit master title style</a:t>
            </a:r>
            <a:endParaRPr lang="en-AU" dirty="0"/>
          </a:p>
        </p:txBody>
      </p:sp>
      <p:sp>
        <p:nvSpPr>
          <p:cNvPr id="3" name="Subtitle 2"/>
          <p:cNvSpPr>
            <a:spLocks noGrp="1"/>
          </p:cNvSpPr>
          <p:nvPr>
            <p:ph type="subTitle" idx="1"/>
          </p:nvPr>
        </p:nvSpPr>
        <p:spPr>
          <a:xfrm>
            <a:off x="1054443" y="264753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3527142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0389" y="1776181"/>
            <a:ext cx="10515600" cy="777549"/>
          </a:xfrm>
        </p:spPr>
        <p:txBody>
          <a:bodyPr/>
          <a:lstStyle>
            <a:lvl1pPr>
              <a:defRPr/>
            </a:lvl1pPr>
          </a:lstStyle>
          <a:p>
            <a:r>
              <a:rPr lang="en-US" dirty="0"/>
              <a:t>Click to edit master title style</a:t>
            </a:r>
            <a:endParaRPr lang="en-AU" dirty="0"/>
          </a:p>
        </p:txBody>
      </p:sp>
      <p:sp>
        <p:nvSpPr>
          <p:cNvPr id="3" name="Content Placeholder 2"/>
          <p:cNvSpPr>
            <a:spLocks noGrp="1"/>
          </p:cNvSpPr>
          <p:nvPr>
            <p:ph idx="1"/>
          </p:nvPr>
        </p:nvSpPr>
        <p:spPr>
          <a:xfrm>
            <a:off x="910389" y="2733521"/>
            <a:ext cx="5755105" cy="265814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1200"/>
            </a:lvl1pPr>
          </a:lstStyle>
          <a:p>
            <a:fld id="{785B70DE-B873-46BD-914C-6F2F72FCBE87}" type="datetimeFigureOut">
              <a:rPr lang="en-AU" smtClean="0"/>
              <a:pPr/>
              <a:t>28/01/2026</a:t>
            </a:fld>
            <a:endParaRPr lang="en-AU"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sz="1200"/>
            </a:lvl1pPr>
          </a:lstStyle>
          <a:p>
            <a:endParaRPr lang="en-AU" dirty="0"/>
          </a:p>
        </p:txBody>
      </p:sp>
    </p:spTree>
    <p:extLst>
      <p:ext uri="{BB962C8B-B14F-4D97-AF65-F5344CB8AC3E}">
        <p14:creationId xmlns:p14="http://schemas.microsoft.com/office/powerpoint/2010/main" val="1998560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839788" y="2653356"/>
            <a:ext cx="5157787" cy="3684588"/>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653356"/>
            <a:ext cx="5183188" cy="3684588"/>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124976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3361528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sz="1200">
                <a:latin typeface="+mn-lt"/>
                <a:cs typeface="Arial" panose="020B0604020202020204" pitchFamily="34" charset="0"/>
              </a:defRPr>
            </a:lvl1pPr>
          </a:lstStyle>
          <a:p>
            <a:fld id="{785B70DE-B873-46BD-914C-6F2F72FCBE87}" type="datetimeFigureOut">
              <a:rPr lang="en-AU" smtClean="0"/>
              <a:pPr/>
              <a:t>28/01/2026</a:t>
            </a:fld>
            <a:endParaRPr lang="en-AU" dirty="0"/>
          </a:p>
        </p:txBody>
      </p:sp>
    </p:spTree>
    <p:extLst>
      <p:ext uri="{BB962C8B-B14F-4D97-AF65-F5344CB8AC3E}">
        <p14:creationId xmlns:p14="http://schemas.microsoft.com/office/powerpoint/2010/main" val="1980673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1524000" y="1768809"/>
            <a:ext cx="9144000" cy="734679"/>
          </a:xfrm>
        </p:spPr>
        <p:txBody>
          <a:bodyPr anchor="b">
            <a:normAutofit/>
          </a:bodyPr>
          <a:lstStyle>
            <a:lvl1pPr algn="l">
              <a:defRPr sz="3600" b="1">
                <a:latin typeface="+mn-lt"/>
              </a:defRPr>
            </a:lvl1pPr>
          </a:lstStyle>
          <a:p>
            <a:r>
              <a:rPr lang="en-US" dirty="0"/>
              <a:t>Click to edit master title style</a:t>
            </a:r>
            <a:endParaRPr lang="en-AU" dirty="0"/>
          </a:p>
        </p:txBody>
      </p:sp>
      <p:sp>
        <p:nvSpPr>
          <p:cNvPr id="8" name="Subtitle 2"/>
          <p:cNvSpPr>
            <a:spLocks noGrp="1"/>
          </p:cNvSpPr>
          <p:nvPr>
            <p:ph type="subTitle" idx="1" hasCustomPrompt="1"/>
          </p:nvPr>
        </p:nvSpPr>
        <p:spPr>
          <a:xfrm>
            <a:off x="1524000" y="2647532"/>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Tree>
    <p:extLst>
      <p:ext uri="{BB962C8B-B14F-4D97-AF65-F5344CB8AC3E}">
        <p14:creationId xmlns:p14="http://schemas.microsoft.com/office/powerpoint/2010/main" val="424082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839788" y="1681163"/>
            <a:ext cx="5157787"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Content Placeholder 3"/>
          <p:cNvSpPr>
            <a:spLocks noGrp="1"/>
          </p:cNvSpPr>
          <p:nvPr>
            <p:ph sz="half" idx="2" hasCustomPrompt="1"/>
          </p:nvPr>
        </p:nvSpPr>
        <p:spPr>
          <a:xfrm>
            <a:off x="839788" y="2653356"/>
            <a:ext cx="5157787" cy="3684588"/>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ext Placeholder 4"/>
          <p:cNvSpPr>
            <a:spLocks noGrp="1"/>
          </p:cNvSpPr>
          <p:nvPr>
            <p:ph type="body" sz="quarter" idx="3" hasCustomPrompt="1"/>
          </p:nvPr>
        </p:nvSpPr>
        <p:spPr>
          <a:xfrm>
            <a:off x="6172200" y="1681163"/>
            <a:ext cx="5183188"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5"/>
          <p:cNvSpPr>
            <a:spLocks noGrp="1"/>
          </p:cNvSpPr>
          <p:nvPr>
            <p:ph sz="quarter" idx="4" hasCustomPrompt="1"/>
          </p:nvPr>
        </p:nvSpPr>
        <p:spPr>
          <a:xfrm>
            <a:off x="6172200" y="2653356"/>
            <a:ext cx="5183188" cy="3684588"/>
          </a:xfrm>
        </p:spPr>
        <p:txBody>
          <a:bodyPr/>
          <a:lstStyle>
            <a:lvl1pP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28790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flection">
    <p:bg>
      <p:bgPr>
        <a:solidFill>
          <a:srgbClr val="333333"/>
        </a:solidFill>
        <a:effectLst/>
      </p:bgPr>
    </p:bg>
    <p:spTree>
      <p:nvGrpSpPr>
        <p:cNvPr id="1" name=""/>
        <p:cNvGrpSpPr/>
        <p:nvPr/>
      </p:nvGrpSpPr>
      <p:grpSpPr>
        <a:xfrm>
          <a:off x="0" y="0"/>
          <a:ext cx="0" cy="0"/>
          <a:chOff x="0" y="0"/>
          <a:chExt cx="0" cy="0"/>
        </a:xfrm>
      </p:grpSpPr>
      <p:sp>
        <p:nvSpPr>
          <p:cNvPr id="4" name="Date Placeholder 6"/>
          <p:cNvSpPr>
            <a:spLocks noGrp="1"/>
          </p:cNvSpPr>
          <p:nvPr>
            <p:ph type="dt" sz="half" idx="10"/>
          </p:nvPr>
        </p:nvSpPr>
        <p:spPr>
          <a:xfrm>
            <a:off x="1096963" y="6459538"/>
            <a:ext cx="2473325" cy="365125"/>
          </a:xfrm>
          <a:prstGeom prst="rect">
            <a:avLst/>
          </a:prstGeom>
        </p:spPr>
        <p:txBody>
          <a:bodyPr/>
          <a:lstStyle>
            <a:lvl1pPr>
              <a:defRPr/>
            </a:lvl1pPr>
          </a:lstStyle>
          <a:p>
            <a:fld id="{3833BC88-7E36-4428-94BF-D011E0F038CB}" type="datetimeFigureOut">
              <a:rPr lang="en-US" smtClean="0"/>
              <a:t>1/28/2026</a:t>
            </a:fld>
            <a:endParaRPr lang="en-US"/>
          </a:p>
        </p:txBody>
      </p:sp>
      <p:sp>
        <p:nvSpPr>
          <p:cNvPr id="5" name="Footer Placeholder 7"/>
          <p:cNvSpPr>
            <a:spLocks noGrp="1"/>
          </p:cNvSpPr>
          <p:nvPr>
            <p:ph type="ftr" sz="quarter" idx="11"/>
          </p:nvPr>
        </p:nvSpPr>
        <p:spPr>
          <a:xfrm>
            <a:off x="3686175" y="6459538"/>
            <a:ext cx="4822825" cy="365125"/>
          </a:xfrm>
          <a:prstGeom prst="rect">
            <a:avLst/>
          </a:prstGeom>
        </p:spPr>
        <p:txBody>
          <a:bodyPr/>
          <a:lstStyle>
            <a:lvl1pPr>
              <a:defRPr>
                <a:solidFill>
                  <a:schemeClr val="tx1"/>
                </a:solidFill>
              </a:defRPr>
            </a:lvl1pPr>
          </a:lstStyle>
          <a:p>
            <a:endParaRPr lang="en-US"/>
          </a:p>
        </p:txBody>
      </p:sp>
      <p:sp>
        <p:nvSpPr>
          <p:cNvPr id="6" name="Slide Number Placeholder 8"/>
          <p:cNvSpPr>
            <a:spLocks noGrp="1"/>
          </p:cNvSpPr>
          <p:nvPr>
            <p:ph type="sldNum" sz="quarter" idx="12"/>
          </p:nvPr>
        </p:nvSpPr>
        <p:spPr>
          <a:xfrm>
            <a:off x="9901238" y="6459538"/>
            <a:ext cx="1311275" cy="365125"/>
          </a:xfrm>
          <a:prstGeom prst="rect">
            <a:avLst/>
          </a:prstGeom>
        </p:spPr>
        <p:txBody>
          <a:bodyPr/>
          <a:lstStyle>
            <a:lvl1pPr>
              <a:defRPr/>
            </a:lvl1pPr>
          </a:lstStyle>
          <a:p>
            <a:fld id="{204BDF8A-F3AC-4977-BAC0-38A644132836}" type="slidenum">
              <a:rPr lang="en-US" smtClean="0"/>
              <a:t>‹#›</a:t>
            </a:fld>
            <a:endParaRPr lang="en-US"/>
          </a:p>
        </p:txBody>
      </p:sp>
      <p:sp>
        <p:nvSpPr>
          <p:cNvPr id="8" name="Text Placeholder 3"/>
          <p:cNvSpPr>
            <a:spLocks noGrp="1"/>
          </p:cNvSpPr>
          <p:nvPr>
            <p:ph type="body" sz="quarter" idx="4294967295"/>
          </p:nvPr>
        </p:nvSpPr>
        <p:spPr>
          <a:xfrm>
            <a:off x="2693773" y="1685127"/>
            <a:ext cx="8827244" cy="1638094"/>
          </a:xfrm>
          <a:noFill/>
        </p:spPr>
        <p:txBody>
          <a:bodyPr>
            <a:noAutofit/>
          </a:bodyPr>
          <a:lstStyle>
            <a:lvl1pPr>
              <a:defRPr sz="2000">
                <a:solidFill>
                  <a:schemeClr val="bg1"/>
                </a:solidFill>
              </a:defRPr>
            </a:lvl1pPr>
          </a:lstStyle>
          <a:p>
            <a:pPr marL="0" lvl="0" indent="0">
              <a:buNone/>
            </a:pPr>
            <a:r>
              <a:rPr lang="en-US"/>
              <a:t>Edit Master text styles</a:t>
            </a:r>
          </a:p>
        </p:txBody>
      </p:sp>
      <p:pic>
        <p:nvPicPr>
          <p:cNvPr id="12" name="Picture 11"/>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050899" y="1727396"/>
            <a:ext cx="1054925" cy="1054925"/>
          </a:xfrm>
          <a:prstGeom prst="rect">
            <a:avLst/>
          </a:prstGeom>
        </p:spPr>
      </p:pic>
      <p:sp>
        <p:nvSpPr>
          <p:cNvPr id="13" name="Title 5">
            <a:extLst>
              <a:ext uri="{FF2B5EF4-FFF2-40B4-BE49-F238E27FC236}">
                <a16:creationId xmlns:a16="http://schemas.microsoft.com/office/drawing/2014/main" id="{6FA5575C-CA9A-814D-A736-CB82D92983AB}"/>
              </a:ext>
            </a:extLst>
          </p:cNvPr>
          <p:cNvSpPr>
            <a:spLocks noGrp="1"/>
          </p:cNvSpPr>
          <p:nvPr>
            <p:ph type="title"/>
          </p:nvPr>
        </p:nvSpPr>
        <p:spPr>
          <a:xfrm>
            <a:off x="643010" y="572507"/>
            <a:ext cx="10850033" cy="1017215"/>
          </a:xfrm>
        </p:spPr>
        <p:txBody>
          <a:bodyPr/>
          <a:lstStyle/>
          <a:p>
            <a:r>
              <a:rPr lang="en-US"/>
              <a:t>Click to edit Master title style</a:t>
            </a:r>
          </a:p>
        </p:txBody>
      </p:sp>
      <p:sp>
        <p:nvSpPr>
          <p:cNvPr id="20" name="Text Placeholder 19"/>
          <p:cNvSpPr>
            <a:spLocks noGrp="1"/>
          </p:cNvSpPr>
          <p:nvPr>
            <p:ph type="body" sz="quarter" idx="13"/>
          </p:nvPr>
        </p:nvSpPr>
        <p:spPr>
          <a:xfrm>
            <a:off x="637006" y="2919996"/>
            <a:ext cx="1882713" cy="403225"/>
          </a:xfrm>
        </p:spPr>
        <p:txBody>
          <a:bodyPr>
            <a:noAutofit/>
          </a:bodyPr>
          <a:lstStyle>
            <a:lvl1pPr marL="0" indent="0" algn="ctr">
              <a:buNone/>
              <a:defRPr sz="1800">
                <a:solidFill>
                  <a:schemeClr val="bg1"/>
                </a:solidFill>
              </a:defRPr>
            </a:lvl1pPr>
            <a:lvl2pPr marL="457162" indent="0">
              <a:buNone/>
              <a:defRPr sz="2000">
                <a:solidFill>
                  <a:schemeClr val="bg1"/>
                </a:solidFill>
              </a:defRPr>
            </a:lvl2pPr>
            <a:lvl3pPr marL="914323" indent="0">
              <a:buNone/>
              <a:defRPr sz="2000">
                <a:solidFill>
                  <a:schemeClr val="bg1"/>
                </a:solidFill>
              </a:defRPr>
            </a:lvl3pPr>
            <a:lvl4pPr marL="1371486" indent="0">
              <a:buNone/>
              <a:defRPr sz="2000">
                <a:solidFill>
                  <a:schemeClr val="bg1"/>
                </a:solidFill>
              </a:defRPr>
            </a:lvl4pPr>
            <a:lvl5pPr marL="1828648" indent="0">
              <a:buNone/>
              <a:defRPr sz="2000">
                <a:solidFill>
                  <a:schemeClr val="bg1"/>
                </a:solidFill>
              </a:defRPr>
            </a:lvl5pPr>
          </a:lstStyle>
          <a:p>
            <a:pPr lvl="0"/>
            <a:r>
              <a:rPr lang="en-US"/>
              <a:t>Edit Master text styles</a:t>
            </a:r>
          </a:p>
        </p:txBody>
      </p:sp>
      <p:sp>
        <p:nvSpPr>
          <p:cNvPr id="22" name="Text Placeholder 21"/>
          <p:cNvSpPr>
            <a:spLocks noGrp="1"/>
          </p:cNvSpPr>
          <p:nvPr>
            <p:ph type="body" sz="quarter" idx="14"/>
          </p:nvPr>
        </p:nvSpPr>
        <p:spPr>
          <a:xfrm>
            <a:off x="637006" y="3822062"/>
            <a:ext cx="5265674" cy="2473325"/>
          </a:xfrm>
        </p:spPr>
        <p:txBody>
          <a:bodyPr>
            <a:noAutofit/>
          </a:bodyPr>
          <a:lstStyle>
            <a:lvl1pPr marL="0" indent="0">
              <a:lnSpc>
                <a:spcPct val="100000"/>
              </a:lnSpc>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p:txBody>
      </p:sp>
      <p:sp>
        <p:nvSpPr>
          <p:cNvPr id="23" name="Text Placeholder 21"/>
          <p:cNvSpPr>
            <a:spLocks noGrp="1"/>
          </p:cNvSpPr>
          <p:nvPr>
            <p:ph type="body" sz="quarter" idx="15"/>
          </p:nvPr>
        </p:nvSpPr>
        <p:spPr>
          <a:xfrm>
            <a:off x="6289321" y="3822062"/>
            <a:ext cx="5265673" cy="2473325"/>
          </a:xfrm>
        </p:spPr>
        <p:txBody>
          <a:bodyPr>
            <a:noAutofit/>
          </a:bodyPr>
          <a:lstStyle>
            <a:lvl1pPr marL="0" indent="0">
              <a:lnSpc>
                <a:spcPct val="100000"/>
              </a:lnSpc>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p:txBody>
      </p:sp>
    </p:spTree>
    <p:extLst>
      <p:ext uri="{BB962C8B-B14F-4D97-AF65-F5344CB8AC3E}">
        <p14:creationId xmlns:p14="http://schemas.microsoft.com/office/powerpoint/2010/main" val="12818199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lvl1pPr>
              <a:defRPr sz="1200">
                <a:latin typeface="+mn-lt"/>
                <a:cs typeface="Arial" panose="020B0604020202020204" pitchFamily="34" charset="0"/>
              </a:defRPr>
            </a:lvl1pPr>
          </a:lstStyle>
          <a:p>
            <a:fld id="{785B70DE-B873-46BD-914C-6F2F72FCBE87}" type="datetimeFigureOut">
              <a:rPr lang="en-AU" smtClean="0"/>
              <a:pPr/>
              <a:t>28/01/2026</a:t>
            </a:fld>
            <a:endParaRPr lang="en-AU" dirty="0"/>
          </a:p>
        </p:txBody>
      </p:sp>
    </p:spTree>
    <p:extLst>
      <p:ext uri="{BB962C8B-B14F-4D97-AF65-F5344CB8AC3E}">
        <p14:creationId xmlns:p14="http://schemas.microsoft.com/office/powerpoint/2010/main" val="4071661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386860" y="211286"/>
            <a:ext cx="11575828" cy="823912"/>
          </a:xfrm>
        </p:spPr>
        <p:txBody>
          <a:bodyPr anchor="b">
            <a:normAutofit/>
          </a:bodyPr>
          <a:lstStyle>
            <a:lvl1pPr marL="0" indent="0">
              <a:buNone/>
              <a:defRPr sz="3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 name="Slide Number Placeholder 1"/>
          <p:cNvSpPr>
            <a:spLocks noGrp="1"/>
          </p:cNvSpPr>
          <p:nvPr>
            <p:ph type="sldNum" sz="quarter" idx="10"/>
          </p:nvPr>
        </p:nvSpPr>
        <p:spPr/>
        <p:txBody>
          <a:bodyPr/>
          <a:lstStyle/>
          <a:p>
            <a:fld id="{7187010C-BF0E-495C-9798-2609BF2BE7C7}" type="slidenum">
              <a:rPr lang="en-AU" smtClean="0"/>
              <a:t>‹#›</a:t>
            </a:fld>
            <a:endParaRPr lang="en-AU"/>
          </a:p>
        </p:txBody>
      </p:sp>
    </p:spTree>
    <p:extLst>
      <p:ext uri="{BB962C8B-B14F-4D97-AF65-F5344CB8AC3E}">
        <p14:creationId xmlns:p14="http://schemas.microsoft.com/office/powerpoint/2010/main" val="39047086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0389" y="1776181"/>
            <a:ext cx="10515600" cy="777549"/>
          </a:xfrm>
        </p:spPr>
        <p:txBody>
          <a:bodyPr/>
          <a:lstStyle>
            <a:lvl1pPr>
              <a:defRPr/>
            </a:lvl1pPr>
          </a:lstStyle>
          <a:p>
            <a:r>
              <a:rPr lang="en-US"/>
              <a:t>Click to edit master title style</a:t>
            </a:r>
            <a:endParaRPr lang="en-AU"/>
          </a:p>
        </p:txBody>
      </p:sp>
      <p:sp>
        <p:nvSpPr>
          <p:cNvPr id="3" name="Content Placeholder 2"/>
          <p:cNvSpPr>
            <a:spLocks noGrp="1"/>
          </p:cNvSpPr>
          <p:nvPr>
            <p:ph idx="1"/>
          </p:nvPr>
        </p:nvSpPr>
        <p:spPr>
          <a:xfrm>
            <a:off x="910389" y="2733521"/>
            <a:ext cx="5755105" cy="265814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1200"/>
            </a:lvl1pPr>
          </a:lstStyle>
          <a:p>
            <a:fld id="{785B70DE-B873-46BD-914C-6F2F72FCBE87}" type="datetimeFigureOut">
              <a:rPr lang="en-AU" smtClean="0"/>
              <a:pPr/>
              <a:t>28/01/2026</a:t>
            </a:fld>
            <a:endParaRPr lang="en-AU"/>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sz="1200"/>
            </a:lvl1pPr>
          </a:lstStyle>
          <a:p>
            <a:endParaRPr lang="en-AU"/>
          </a:p>
        </p:txBody>
      </p:sp>
    </p:spTree>
    <p:extLst>
      <p:ext uri="{BB962C8B-B14F-4D97-AF65-F5344CB8AC3E}">
        <p14:creationId xmlns:p14="http://schemas.microsoft.com/office/powerpoint/2010/main" val="953942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lnSpc>
                <a:spcPct val="120000"/>
              </a:lnSpc>
              <a:spcAft>
                <a:spcPts val="667"/>
              </a:spcAft>
              <a:defRPr sz="2800"/>
            </a:lvl1pPr>
            <a:lvl2pPr>
              <a:lnSpc>
                <a:spcPct val="120000"/>
              </a:lnSpc>
              <a:spcAft>
                <a:spcPts val="667"/>
              </a:spcAft>
              <a:defRPr sz="2800"/>
            </a:lvl2pPr>
            <a:lvl3pPr>
              <a:lnSpc>
                <a:spcPct val="120000"/>
              </a:lnSpc>
              <a:spcAft>
                <a:spcPts val="667"/>
              </a:spcAft>
              <a:defRPr sz="2800"/>
            </a:lvl3pPr>
            <a:lvl4pPr>
              <a:lnSpc>
                <a:spcPct val="120000"/>
              </a:lnSpc>
              <a:spcAft>
                <a:spcPts val="667"/>
              </a:spcAft>
              <a:defRPr sz="2800"/>
            </a:lvl4pPr>
            <a:lvl5pPr>
              <a:lnSpc>
                <a:spcPct val="120000"/>
              </a:lnSpc>
              <a:spcAft>
                <a:spcPts val="667"/>
              </a:spcAft>
              <a:defRPr sz="2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FCB8E670-5535-1D48-ADD3-624F223A0749}"/>
              </a:ext>
            </a:extLst>
          </p:cNvPr>
          <p:cNvSpPr>
            <a:spLocks noGrp="1"/>
          </p:cNvSpPr>
          <p:nvPr>
            <p:ph type="title"/>
          </p:nvPr>
        </p:nvSpPr>
        <p:spPr/>
        <p:txBody>
          <a:bodyPr/>
          <a:lstStyle>
            <a:lvl1pPr>
              <a:lnSpc>
                <a:spcPct val="100000"/>
              </a:lnSpc>
              <a:defRPr/>
            </a:lvl1pPr>
          </a:lstStyle>
          <a:p>
            <a:r>
              <a:rPr lang="en-GB"/>
              <a:t>Click to edit Master title style</a:t>
            </a:r>
            <a:endParaRPr lang="en-US"/>
          </a:p>
        </p:txBody>
      </p:sp>
      <p:sp>
        <p:nvSpPr>
          <p:cNvPr id="5" name="Footer Placeholder 4">
            <a:extLst>
              <a:ext uri="{FF2B5EF4-FFF2-40B4-BE49-F238E27FC236}">
                <a16:creationId xmlns:a16="http://schemas.microsoft.com/office/drawing/2014/main" id="{C4C7370A-5A72-2C4D-827C-505A590767B4}"/>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id="{E4A10BFD-8261-E447-9FA3-AB687EE63827}"/>
              </a:ext>
            </a:extLst>
          </p:cNvPr>
          <p:cNvSpPr>
            <a:spLocks noGrp="1"/>
          </p:cNvSpPr>
          <p:nvPr>
            <p:ph type="sldNum" sz="quarter" idx="11"/>
          </p:nvPr>
        </p:nvSpPr>
        <p:spPr/>
        <p:txBody>
          <a:bodyPr/>
          <a:lstStyle/>
          <a:p>
            <a:fld id="{903EE78C-3754-6145-96E3-28105EE74507}" type="slidenum">
              <a:rPr lang="en-US" smtClean="0"/>
              <a:pPr/>
              <a:t>‹#›</a:t>
            </a:fld>
            <a:endParaRPr lang="en-US"/>
          </a:p>
        </p:txBody>
      </p:sp>
    </p:spTree>
    <p:extLst>
      <p:ext uri="{BB962C8B-B14F-4D97-AF65-F5344CB8AC3E}">
        <p14:creationId xmlns:p14="http://schemas.microsoft.com/office/powerpoint/2010/main" val="357197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lnSpc>
                <a:spcPct val="120000"/>
              </a:lnSpc>
              <a:spcAft>
                <a:spcPts val="667"/>
              </a:spcAft>
              <a:defRPr sz="2800"/>
            </a:lvl1pPr>
            <a:lvl2pPr>
              <a:lnSpc>
                <a:spcPct val="120000"/>
              </a:lnSpc>
              <a:spcAft>
                <a:spcPts val="667"/>
              </a:spcAft>
              <a:defRPr sz="2800"/>
            </a:lvl2pPr>
            <a:lvl3pPr>
              <a:lnSpc>
                <a:spcPct val="120000"/>
              </a:lnSpc>
              <a:spcAft>
                <a:spcPts val="667"/>
              </a:spcAft>
              <a:defRPr sz="2800"/>
            </a:lvl3pPr>
            <a:lvl4pPr>
              <a:lnSpc>
                <a:spcPct val="120000"/>
              </a:lnSpc>
              <a:spcAft>
                <a:spcPts val="667"/>
              </a:spcAft>
              <a:defRPr sz="2800"/>
            </a:lvl4pPr>
            <a:lvl5pPr>
              <a:lnSpc>
                <a:spcPct val="120000"/>
              </a:lnSpc>
              <a:spcAft>
                <a:spcPts val="667"/>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FCB8E670-5535-1D48-ADD3-624F223A0749}"/>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5" name="Footer Placeholder 4">
            <a:extLst>
              <a:ext uri="{FF2B5EF4-FFF2-40B4-BE49-F238E27FC236}">
                <a16:creationId xmlns:a16="http://schemas.microsoft.com/office/drawing/2014/main" id="{C4C7370A-5A72-2C4D-827C-505A590767B4}"/>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id="{E4A10BFD-8261-E447-9FA3-AB687EE63827}"/>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340732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8D370D-8413-304C-B7BC-23D2346CE38E}"/>
              </a:ext>
            </a:extLst>
          </p:cNvPr>
          <p:cNvPicPr>
            <a:picLocks noChangeAspect="1"/>
          </p:cNvPicPr>
          <p:nvPr/>
        </p:nvPicPr>
        <p:blipFill>
          <a:blip r:embed="rId2"/>
          <a:srcRect/>
          <a:stretch/>
        </p:blipFill>
        <p:spPr>
          <a:xfrm>
            <a:off x="0" y="0"/>
            <a:ext cx="12192000" cy="6862760"/>
          </a:xfrm>
          <a:prstGeom prst="rect">
            <a:avLst/>
          </a:prstGeom>
        </p:spPr>
      </p:pic>
      <p:sp>
        <p:nvSpPr>
          <p:cNvPr id="4" name="Footer Placeholder 3">
            <a:extLst>
              <a:ext uri="{FF2B5EF4-FFF2-40B4-BE49-F238E27FC236}">
                <a16:creationId xmlns:a16="http://schemas.microsoft.com/office/drawing/2014/main" id="{E524C631-EAB1-924D-ABCD-139D891C91B6}"/>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Title 1">
            <a:extLst>
              <a:ext uri="{FF2B5EF4-FFF2-40B4-BE49-F238E27FC236}">
                <a16:creationId xmlns:a16="http://schemas.microsoft.com/office/drawing/2014/main" id="{7F2C4AA2-D464-CB4B-AD38-8CCA02383F86}"/>
              </a:ext>
            </a:extLst>
          </p:cNvPr>
          <p:cNvSpPr>
            <a:spLocks noGrp="1"/>
          </p:cNvSpPr>
          <p:nvPr>
            <p:ph type="ctrTitle" hasCustomPrompt="1"/>
          </p:nvPr>
        </p:nvSpPr>
        <p:spPr>
          <a:xfrm>
            <a:off x="670984" y="1884957"/>
            <a:ext cx="10850033" cy="1722386"/>
          </a:xfrm>
        </p:spPr>
        <p:txBody>
          <a:bodyPr anchor="b">
            <a:noAutofit/>
          </a:bodyPr>
          <a:lstStyle>
            <a:lvl1pPr algn="l">
              <a:lnSpc>
                <a:spcPct val="100000"/>
              </a:lnSpc>
              <a:spcAft>
                <a:spcPts val="1333"/>
              </a:spcAft>
              <a:defRPr sz="4400">
                <a:solidFill>
                  <a:schemeClr val="accent1"/>
                </a:solidFill>
              </a:defRPr>
            </a:lvl1pPr>
          </a:lstStyle>
          <a:p>
            <a:r>
              <a:rPr lang="en-GB"/>
              <a:t>Section header</a:t>
            </a:r>
            <a:br>
              <a:rPr lang="en-GB"/>
            </a:br>
            <a:r>
              <a:rPr lang="en-GB"/>
              <a:t>is to go here please</a:t>
            </a:r>
            <a:endParaRPr lang="en-US"/>
          </a:p>
        </p:txBody>
      </p:sp>
      <p:sp>
        <p:nvSpPr>
          <p:cNvPr id="8" name="Subtitle 2">
            <a:extLst>
              <a:ext uri="{FF2B5EF4-FFF2-40B4-BE49-F238E27FC236}">
                <a16:creationId xmlns:a16="http://schemas.microsoft.com/office/drawing/2014/main" id="{161072E3-25C2-994D-9A9A-9640CCA4E7CB}"/>
              </a:ext>
            </a:extLst>
          </p:cNvPr>
          <p:cNvSpPr>
            <a:spLocks noGrp="1"/>
          </p:cNvSpPr>
          <p:nvPr>
            <p:ph type="subTitle" idx="1" hasCustomPrompt="1"/>
          </p:nvPr>
        </p:nvSpPr>
        <p:spPr>
          <a:xfrm>
            <a:off x="670984" y="3686942"/>
            <a:ext cx="10850033" cy="1645539"/>
          </a:xfrm>
        </p:spPr>
        <p:txBody>
          <a:bodyPr>
            <a:noAutofit/>
          </a:bodyPr>
          <a:lstStyle>
            <a:lvl1pPr marL="0" indent="0" algn="l">
              <a:lnSpc>
                <a:spcPct val="100000"/>
              </a:lnSpc>
              <a:spcBef>
                <a:spcPts val="0"/>
              </a:spcBef>
              <a:spcAft>
                <a:spcPts val="667"/>
              </a:spcAft>
              <a:buNone/>
              <a:defRPr sz="1867" baseline="0">
                <a:solidFill>
                  <a:schemeClr val="tx1"/>
                </a:solidFill>
                <a:latin typeface="+mn-lt"/>
                <a:ea typeface="Montserrat" charset="0"/>
                <a:cs typeface="Montserrat" charset="0"/>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lang="en-US" err="1"/>
              <a:t>Subheader</a:t>
            </a:r>
            <a:r>
              <a:rPr lang="en-US"/>
              <a:t> here is necessary</a:t>
            </a:r>
          </a:p>
        </p:txBody>
      </p:sp>
    </p:spTree>
    <p:extLst>
      <p:ext uri="{BB962C8B-B14F-4D97-AF65-F5344CB8AC3E}">
        <p14:creationId xmlns:p14="http://schemas.microsoft.com/office/powerpoint/2010/main" val="323249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Content-CHARCOAL">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lnSpc>
                <a:spcPct val="120000"/>
              </a:lnSpc>
              <a:spcAft>
                <a:spcPts val="667"/>
              </a:spcAft>
              <a:defRPr sz="2800">
                <a:solidFill>
                  <a:schemeClr val="bg1"/>
                </a:solidFill>
              </a:defRPr>
            </a:lvl1pPr>
            <a:lvl2pPr>
              <a:lnSpc>
                <a:spcPct val="120000"/>
              </a:lnSpc>
              <a:spcAft>
                <a:spcPts val="667"/>
              </a:spcAft>
              <a:defRPr sz="2800">
                <a:solidFill>
                  <a:schemeClr val="bg1"/>
                </a:solidFill>
              </a:defRPr>
            </a:lvl2pPr>
            <a:lvl3pPr>
              <a:lnSpc>
                <a:spcPct val="120000"/>
              </a:lnSpc>
              <a:spcAft>
                <a:spcPts val="667"/>
              </a:spcAft>
              <a:defRPr sz="2800">
                <a:solidFill>
                  <a:schemeClr val="bg1"/>
                </a:solidFill>
              </a:defRPr>
            </a:lvl3pPr>
            <a:lvl4pPr>
              <a:lnSpc>
                <a:spcPct val="120000"/>
              </a:lnSpc>
              <a:spcAft>
                <a:spcPts val="667"/>
              </a:spcAft>
              <a:defRPr sz="2800">
                <a:solidFill>
                  <a:schemeClr val="bg1"/>
                </a:solidFill>
              </a:defRPr>
            </a:lvl4pPr>
            <a:lvl5pPr>
              <a:lnSpc>
                <a:spcPct val="120000"/>
              </a:lnSpc>
              <a:spcAft>
                <a:spcPts val="667"/>
              </a:spcAft>
              <a:defRPr sz="2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6FA5575C-CA9A-814D-A736-CB82D92983AB}"/>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EBED97C3-2DFE-6C43-8AF6-25BD4763CE24}"/>
              </a:ext>
            </a:extLst>
          </p:cNvPr>
          <p:cNvSpPr>
            <a:spLocks noGrp="1"/>
          </p:cNvSpPr>
          <p:nvPr>
            <p:ph type="ftr" sz="quarter" idx="10"/>
          </p:nvPr>
        </p:nvSpPr>
        <p:spPr/>
        <p:txBody>
          <a:bodyPr/>
          <a:lstStyle>
            <a:lvl1pPr>
              <a:defRPr>
                <a:solidFill>
                  <a:schemeClr val="bg1"/>
                </a:solidFill>
              </a:defRPr>
            </a:lvl1pPr>
          </a:lstStyle>
          <a:p>
            <a:endParaRPr lang="en-US"/>
          </a:p>
        </p:txBody>
      </p:sp>
      <p:sp>
        <p:nvSpPr>
          <p:cNvPr id="8" name="Slide Number Placeholder 7">
            <a:extLst>
              <a:ext uri="{FF2B5EF4-FFF2-40B4-BE49-F238E27FC236}">
                <a16:creationId xmlns:a16="http://schemas.microsoft.com/office/drawing/2014/main" id="{AF4CC756-9049-374F-965E-5AF47C1559C9}"/>
              </a:ext>
            </a:extLst>
          </p:cNvPr>
          <p:cNvSpPr>
            <a:spLocks noGrp="1"/>
          </p:cNvSpPr>
          <p:nvPr>
            <p:ph type="sldNum" sz="quarter" idx="11"/>
          </p:nvPr>
        </p:nvSpPr>
        <p:spPr/>
        <p:txBody>
          <a:bodyPr/>
          <a:lstStyle>
            <a:lvl1pPr>
              <a:defRPr>
                <a:solidFill>
                  <a:schemeClr val="bg1"/>
                </a:solidFill>
              </a:defRPr>
            </a:lvl1pPr>
          </a:lstStyle>
          <a:p>
            <a:fld id="{204BDF8A-F3AC-4977-BAC0-38A644132836}" type="slidenum">
              <a:rPr lang="en-US" smtClean="0"/>
              <a:t>‹#›</a:t>
            </a:fld>
            <a:endParaRPr lang="en-US"/>
          </a:p>
        </p:txBody>
      </p:sp>
    </p:spTree>
    <p:extLst>
      <p:ext uri="{BB962C8B-B14F-4D97-AF65-F5344CB8AC3E}">
        <p14:creationId xmlns:p14="http://schemas.microsoft.com/office/powerpoint/2010/main" val="263071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tatement no body text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0984" y="667912"/>
            <a:ext cx="10850033" cy="5522177"/>
          </a:xfrm>
        </p:spPr>
        <p:txBody>
          <a:bodyPr anchor="ctr">
            <a:normAutofit/>
          </a:bodyPr>
          <a:lstStyle>
            <a:lvl1pPr algn="l" fontAlgn="ctr">
              <a:lnSpc>
                <a:spcPct val="100000"/>
              </a:lnSpc>
              <a:defRPr sz="4400">
                <a:solidFill>
                  <a:schemeClr val="accent1"/>
                </a:solidFill>
              </a:defRPr>
            </a:lvl1pPr>
          </a:lstStyle>
          <a:p>
            <a:r>
              <a:rPr lang="en-US"/>
              <a:t>High level statement</a:t>
            </a:r>
          </a:p>
        </p:txBody>
      </p:sp>
      <p:sp>
        <p:nvSpPr>
          <p:cNvPr id="4" name="Footer Placeholder 3">
            <a:extLst>
              <a:ext uri="{FF2B5EF4-FFF2-40B4-BE49-F238E27FC236}">
                <a16:creationId xmlns:a16="http://schemas.microsoft.com/office/drawing/2014/main" id="{B69A3972-E486-6E46-8365-76FDDC02E512}"/>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D5170D09-D0C4-7047-94C1-50CA80D9BAA5}"/>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469181352"/>
      </p:ext>
    </p:extLst>
  </p:cSld>
  <p:clrMapOvr>
    <a:masterClrMapping/>
  </p:clrMapOvr>
  <p:extLst>
    <p:ext uri="{DCECCB84-F9BA-43D5-87BE-67443E8EF086}">
      <p15:sldGuideLst xmlns:p15="http://schemas.microsoft.com/office/powerpoint/2012/main">
        <p15:guide id="1" orient="horz" pos="631">
          <p15:clr>
            <a:srgbClr val="FBAE40"/>
          </p15:clr>
        </p15:guide>
        <p15:guide id="2" pos="634">
          <p15:clr>
            <a:srgbClr val="FBAE40"/>
          </p15:clr>
        </p15:guide>
        <p15:guide id="3" pos="10886">
          <p15:clr>
            <a:srgbClr val="FBAE40"/>
          </p15:clr>
        </p15:guide>
        <p15:guide id="4" orient="horz" pos="58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tatement no body text - CHARCOA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0984" y="667912"/>
            <a:ext cx="10850033" cy="5522177"/>
          </a:xfrm>
        </p:spPr>
        <p:txBody>
          <a:bodyPr anchor="ctr">
            <a:normAutofit/>
          </a:bodyPr>
          <a:lstStyle>
            <a:lvl1pPr algn="l" fontAlgn="ctr">
              <a:lnSpc>
                <a:spcPct val="100000"/>
              </a:lnSpc>
              <a:defRPr sz="4400">
                <a:solidFill>
                  <a:schemeClr val="bg2"/>
                </a:solidFill>
              </a:defRPr>
            </a:lvl1pPr>
          </a:lstStyle>
          <a:p>
            <a:r>
              <a:rPr lang="en-US"/>
              <a:t>High level statement</a:t>
            </a:r>
          </a:p>
        </p:txBody>
      </p:sp>
      <p:sp>
        <p:nvSpPr>
          <p:cNvPr id="3" name="Footer Placeholder 2">
            <a:extLst>
              <a:ext uri="{FF2B5EF4-FFF2-40B4-BE49-F238E27FC236}">
                <a16:creationId xmlns:a16="http://schemas.microsoft.com/office/drawing/2014/main" id="{C60C1381-4214-AD4C-8838-BE9110B5E32D}"/>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8425274F-87B9-DE49-AE85-7AF70BEC0E47}"/>
              </a:ext>
            </a:extLst>
          </p:cNvPr>
          <p:cNvSpPr>
            <a:spLocks noGrp="1"/>
          </p:cNvSpPr>
          <p:nvPr>
            <p:ph type="sldNum" sz="quarter" idx="11"/>
          </p:nvPr>
        </p:nvSpPr>
        <p:spPr/>
        <p:txBody>
          <a:bodyPr/>
          <a:lstStyle>
            <a:lvl1pPr>
              <a:defRPr>
                <a:solidFill>
                  <a:schemeClr val="bg1"/>
                </a:solidFill>
              </a:defRPr>
            </a:lvl1pPr>
          </a:lstStyle>
          <a:p>
            <a:fld id="{204BDF8A-F3AC-4977-BAC0-38A644132836}" type="slidenum">
              <a:rPr lang="en-US" smtClean="0"/>
              <a:t>‹#›</a:t>
            </a:fld>
            <a:endParaRPr lang="en-US"/>
          </a:p>
        </p:txBody>
      </p:sp>
    </p:spTree>
    <p:extLst>
      <p:ext uri="{BB962C8B-B14F-4D97-AF65-F5344CB8AC3E}">
        <p14:creationId xmlns:p14="http://schemas.microsoft.com/office/powerpoint/2010/main" val="1170303095"/>
      </p:ext>
    </p:extLst>
  </p:cSld>
  <p:clrMapOvr>
    <a:masterClrMapping/>
  </p:clrMapOvr>
  <p:extLst>
    <p:ext uri="{DCECCB84-F9BA-43D5-87BE-67443E8EF086}">
      <p15:sldGuideLst xmlns:p15="http://schemas.microsoft.com/office/powerpoint/2012/main">
        <p15:guide id="1" orient="horz" pos="631">
          <p15:clr>
            <a:srgbClr val="FBAE40"/>
          </p15:clr>
        </p15:guide>
        <p15:guide id="2" pos="634">
          <p15:clr>
            <a:srgbClr val="FBAE40"/>
          </p15:clr>
        </p15:guide>
        <p15:guide id="3" pos="10886">
          <p15:clr>
            <a:srgbClr val="FBAE40"/>
          </p15:clr>
        </p15:guide>
        <p15:guide id="4" orient="horz" pos="58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List with line - WHITE">
    <p:spTree>
      <p:nvGrpSpPr>
        <p:cNvPr id="1" name=""/>
        <p:cNvGrpSpPr/>
        <p:nvPr/>
      </p:nvGrpSpPr>
      <p:grpSpPr>
        <a:xfrm>
          <a:off x="0" y="0"/>
          <a:ext cx="0" cy="0"/>
          <a:chOff x="0" y="0"/>
          <a:chExt cx="0" cy="0"/>
        </a:xfrm>
      </p:grpSpPr>
      <p:sp>
        <p:nvSpPr>
          <p:cNvPr id="2" name="Title 1"/>
          <p:cNvSpPr>
            <a:spLocks noGrp="1"/>
          </p:cNvSpPr>
          <p:nvPr>
            <p:ph type="title"/>
          </p:nvPr>
        </p:nvSpPr>
        <p:spPr>
          <a:xfrm>
            <a:off x="670984" y="667912"/>
            <a:ext cx="3384550" cy="5522177"/>
          </a:xfrm>
        </p:spPr>
        <p:txBody>
          <a:bodyPr>
            <a:normAutofit/>
          </a:bodyPr>
          <a:lstStyle>
            <a:lvl1pPr>
              <a:lnSpc>
                <a:spcPct val="100000"/>
              </a:lnSpc>
              <a:defRPr sz="4400">
                <a:solidFill>
                  <a:schemeClr val="accent1"/>
                </a:solidFill>
              </a:defRPr>
            </a:lvl1pPr>
          </a:lstStyle>
          <a:p>
            <a:r>
              <a:rPr lang="en-US"/>
              <a:t>Click to edit Master title style</a:t>
            </a:r>
          </a:p>
        </p:txBody>
      </p:sp>
      <p:sp>
        <p:nvSpPr>
          <p:cNvPr id="3" name="Content Placeholder 2"/>
          <p:cNvSpPr>
            <a:spLocks noGrp="1"/>
          </p:cNvSpPr>
          <p:nvPr>
            <p:ph idx="1"/>
          </p:nvPr>
        </p:nvSpPr>
        <p:spPr>
          <a:xfrm>
            <a:off x="4724400" y="667912"/>
            <a:ext cx="6796617" cy="5522177"/>
          </a:xfrm>
        </p:spPr>
        <p:txBody>
          <a:bodyPr anchor="ctr">
            <a:normAutofit/>
          </a:bodyPr>
          <a:lstStyle>
            <a:lvl1pPr marL="0" marR="0" indent="0" algn="l" defTabSz="914324" rtl="0" eaLnBrk="1" fontAlgn="auto" latinLnBrk="0" hangingPunct="1">
              <a:lnSpc>
                <a:spcPct val="120000"/>
              </a:lnSpc>
              <a:spcBef>
                <a:spcPts val="1000"/>
              </a:spcBef>
              <a:spcAft>
                <a:spcPts val="667"/>
              </a:spcAft>
              <a:buClrTx/>
              <a:buSzTx/>
              <a:buFont typeface="Arial"/>
              <a:buNone/>
              <a:tabLst/>
              <a:defRPr sz="2800"/>
            </a:lvl1pPr>
            <a:lvl2pPr marL="457162" indent="0">
              <a:lnSpc>
                <a:spcPct val="120000"/>
              </a:lnSpc>
              <a:spcAft>
                <a:spcPts val="667"/>
              </a:spcAft>
              <a:buNone/>
              <a:defRPr sz="2800"/>
            </a:lvl2pPr>
            <a:lvl3pPr marL="914324" indent="0">
              <a:lnSpc>
                <a:spcPct val="120000"/>
              </a:lnSpc>
              <a:spcAft>
                <a:spcPts val="667"/>
              </a:spcAft>
              <a:buNone/>
              <a:defRPr sz="2800"/>
            </a:lvl3pPr>
            <a:lvl4pPr marL="1371486" indent="0">
              <a:lnSpc>
                <a:spcPct val="120000"/>
              </a:lnSpc>
              <a:spcAft>
                <a:spcPts val="667"/>
              </a:spcAft>
              <a:buNone/>
              <a:defRPr sz="2800"/>
            </a:lvl4pPr>
            <a:lvl5pPr marL="1828648" indent="0">
              <a:lnSpc>
                <a:spcPct val="120000"/>
              </a:lnSpc>
              <a:spcAft>
                <a:spcPts val="667"/>
              </a:spcAft>
              <a:buNone/>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p:nvCxnSpPr>
        <p:spPr>
          <a:xfrm>
            <a:off x="4229100" y="667912"/>
            <a:ext cx="0" cy="552217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DE6B82B-4DBA-2A4F-A6A8-97674B002A06}"/>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B00CF141-49FF-E649-9D4C-89FF7265EEEB}"/>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14151930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slideLayout" Target="../slideLayouts/slideLayout2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9.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662AD-6176-4CAF-B2E6-95378BA7B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C007BB6-7D54-4BB3-9DE5-0C877048E2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1754AA6-B33B-49BF-84B5-C8029F33E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CC216-2915-4624-A5CD-AF61DEF6B680}" type="datetimeFigureOut">
              <a:rPr lang="en-AU" smtClean="0"/>
              <a:t>28/01/2026</a:t>
            </a:fld>
            <a:endParaRPr lang="en-AU"/>
          </a:p>
        </p:txBody>
      </p:sp>
      <p:sp>
        <p:nvSpPr>
          <p:cNvPr id="5" name="Footer Placeholder 4">
            <a:extLst>
              <a:ext uri="{FF2B5EF4-FFF2-40B4-BE49-F238E27FC236}">
                <a16:creationId xmlns:a16="http://schemas.microsoft.com/office/drawing/2014/main" id="{72D6EF89-1270-425A-AE62-5AC9AA8C7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626F0DD-A6A1-4FF2-8DA5-61F0520D6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8E121-C100-4000-833F-1F4F0655CF86}" type="slidenum">
              <a:rPr lang="en-AU" smtClean="0"/>
              <a:t>‹#›</a:t>
            </a:fld>
            <a:endParaRPr lang="en-AU"/>
          </a:p>
        </p:txBody>
      </p:sp>
    </p:spTree>
    <p:extLst>
      <p:ext uri="{BB962C8B-B14F-4D97-AF65-F5344CB8AC3E}">
        <p14:creationId xmlns:p14="http://schemas.microsoft.com/office/powerpoint/2010/main" val="598693010"/>
      </p:ext>
    </p:extLst>
  </p:cSld>
  <p:clrMap bg1="lt1" tx1="dk1" bg2="lt2" tx2="dk2" accent1="accent1" accent2="accent2" accent3="accent3" accent4="accent4" accent5="accent5" accent6="accent6" hlink="hlink" folHlink="folHlink"/>
  <p:sldLayoutIdLst>
    <p:sldLayoutId id="214748393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984" y="667912"/>
            <a:ext cx="10850033" cy="10172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0984" y="1820614"/>
            <a:ext cx="10850033" cy="43694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7F119CB-38F2-3F48-A57F-B2D8675885F0}"/>
              </a:ext>
            </a:extLst>
          </p:cNvPr>
          <p:cNvSpPr>
            <a:spLocks noGrp="1"/>
          </p:cNvSpPr>
          <p:nvPr>
            <p:ph type="sldNum" sz="quarter" idx="4"/>
          </p:nvPr>
        </p:nvSpPr>
        <p:spPr>
          <a:xfrm>
            <a:off x="8610600" y="6356273"/>
            <a:ext cx="2910417" cy="365181"/>
          </a:xfrm>
          <a:prstGeom prst="rect">
            <a:avLst/>
          </a:prstGeom>
        </p:spPr>
        <p:txBody>
          <a:bodyPr vert="horz" lIns="91440" tIns="45720" rIns="91440" bIns="45720" rtlCol="0" anchor="ctr"/>
          <a:lstStyle>
            <a:lvl1pPr algn="r">
              <a:defRPr sz="800" b="1">
                <a:solidFill>
                  <a:schemeClr val="tx1"/>
                </a:solidFill>
              </a:defRPr>
            </a:lvl1pPr>
          </a:lstStyle>
          <a:p>
            <a:fld id="{75B8E121-C100-4000-833F-1F4F0655CF86}" type="slidenum">
              <a:rPr lang="en-AU" smtClean="0"/>
              <a:t>‹#›</a:t>
            </a:fld>
            <a:endParaRPr lang="en-AU"/>
          </a:p>
        </p:txBody>
      </p:sp>
      <p:sp>
        <p:nvSpPr>
          <p:cNvPr id="7" name="Footer Placeholder 6">
            <a:extLst>
              <a:ext uri="{FF2B5EF4-FFF2-40B4-BE49-F238E27FC236}">
                <a16:creationId xmlns:a16="http://schemas.microsoft.com/office/drawing/2014/main" id="{D9BD1F98-5B7A-514E-87F3-B53F7AA4CA22}"/>
              </a:ext>
            </a:extLst>
          </p:cNvPr>
          <p:cNvSpPr>
            <a:spLocks noGrp="1"/>
          </p:cNvSpPr>
          <p:nvPr>
            <p:ph type="ftr" sz="quarter" idx="3"/>
          </p:nvPr>
        </p:nvSpPr>
        <p:spPr>
          <a:xfrm>
            <a:off x="670984" y="6356273"/>
            <a:ext cx="7482417" cy="365181"/>
          </a:xfrm>
          <a:prstGeom prst="rect">
            <a:avLst/>
          </a:prstGeom>
        </p:spPr>
        <p:txBody>
          <a:bodyPr vert="horz" lIns="91440" tIns="45720" rIns="91440" bIns="45720" rtlCol="0" anchor="ctr"/>
          <a:lstStyle>
            <a:lvl1pPr algn="l">
              <a:defRPr sz="800">
                <a:solidFill>
                  <a:schemeClr val="tx1"/>
                </a:solidFill>
              </a:defRPr>
            </a:lvl1pPr>
          </a:lstStyle>
          <a:p>
            <a:endParaRPr lang="en-AU"/>
          </a:p>
        </p:txBody>
      </p:sp>
    </p:spTree>
    <p:extLst>
      <p:ext uri="{BB962C8B-B14F-4D97-AF65-F5344CB8AC3E}">
        <p14:creationId xmlns:p14="http://schemas.microsoft.com/office/powerpoint/2010/main" val="369565233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9" r:id="rId21"/>
  </p:sldLayoutIdLst>
  <p:txStyles>
    <p:titleStyle>
      <a:lvl1pPr algn="l" defTabSz="914324" rtl="0" eaLnBrk="1" latinLnBrk="0" hangingPunct="1">
        <a:lnSpc>
          <a:spcPct val="100000"/>
        </a:lnSpc>
        <a:spcBef>
          <a:spcPct val="0"/>
        </a:spcBef>
        <a:spcAft>
          <a:spcPts val="1333"/>
        </a:spcAft>
        <a:buNone/>
        <a:defRPr sz="4400" b="1" kern="1200">
          <a:solidFill>
            <a:schemeClr val="accent1"/>
          </a:solidFill>
          <a:latin typeface="+mj-lt"/>
          <a:ea typeface="Montserrat" charset="0"/>
          <a:cs typeface="Montserrat"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81" indent="-228581" algn="l" defTabSz="914324" rtl="0" eaLnBrk="1" latinLnBrk="0" hangingPunct="1">
        <a:lnSpc>
          <a:spcPct val="120000"/>
        </a:lnSpc>
        <a:spcBef>
          <a:spcPts val="1000"/>
        </a:spcBef>
        <a:spcAft>
          <a:spcPts val="667"/>
        </a:spcAft>
        <a:buFont typeface="Arial"/>
        <a:buChar char="•"/>
        <a:defRPr sz="2800" kern="1200">
          <a:solidFill>
            <a:schemeClr val="tx1"/>
          </a:solidFill>
          <a:latin typeface="+mn-lt"/>
          <a:ea typeface="Helvetica Neue" charset="0"/>
          <a:cs typeface="Helvetica Neue" charset="0"/>
        </a:defRPr>
      </a:lvl1pPr>
      <a:lvl2pPr marL="685743" indent="-228581" algn="l" defTabSz="914324" rtl="0" eaLnBrk="1" latinLnBrk="0" hangingPunct="1">
        <a:lnSpc>
          <a:spcPct val="120000"/>
        </a:lnSpc>
        <a:spcBef>
          <a:spcPts val="500"/>
        </a:spcBef>
        <a:spcAft>
          <a:spcPts val="667"/>
        </a:spcAft>
        <a:buFont typeface="Arial"/>
        <a:buChar char="•"/>
        <a:defRPr sz="2800" kern="1200">
          <a:solidFill>
            <a:schemeClr val="tx1"/>
          </a:solidFill>
          <a:latin typeface="+mn-lt"/>
          <a:ea typeface="Helvetica Neue" charset="0"/>
          <a:cs typeface="Helvetica Neue" charset="0"/>
        </a:defRPr>
      </a:lvl2pPr>
      <a:lvl3pPr marL="1142904" indent="-228581" algn="l" defTabSz="914324" rtl="0" eaLnBrk="1" latinLnBrk="0" hangingPunct="1">
        <a:lnSpc>
          <a:spcPct val="120000"/>
        </a:lnSpc>
        <a:spcBef>
          <a:spcPts val="500"/>
        </a:spcBef>
        <a:spcAft>
          <a:spcPts val="667"/>
        </a:spcAft>
        <a:buFont typeface="Arial"/>
        <a:buChar char="•"/>
        <a:defRPr sz="2800" kern="1200">
          <a:solidFill>
            <a:schemeClr val="tx1"/>
          </a:solidFill>
          <a:latin typeface="+mn-lt"/>
          <a:ea typeface="Helvetica Neue" charset="0"/>
          <a:cs typeface="Helvetica Neue" charset="0"/>
        </a:defRPr>
      </a:lvl3pPr>
      <a:lvl4pPr marL="1600067" indent="-228581" algn="l" defTabSz="914324" rtl="0" eaLnBrk="1" latinLnBrk="0" hangingPunct="1">
        <a:lnSpc>
          <a:spcPct val="120000"/>
        </a:lnSpc>
        <a:spcBef>
          <a:spcPts val="500"/>
        </a:spcBef>
        <a:spcAft>
          <a:spcPts val="667"/>
        </a:spcAft>
        <a:buFont typeface="Arial"/>
        <a:buChar char="•"/>
        <a:defRPr sz="2800" kern="1200">
          <a:solidFill>
            <a:schemeClr val="tx1"/>
          </a:solidFill>
          <a:latin typeface="+mn-lt"/>
          <a:ea typeface="Helvetica Neue" charset="0"/>
          <a:cs typeface="Helvetica Neue" charset="0"/>
        </a:defRPr>
      </a:lvl4pPr>
      <a:lvl5pPr marL="2057229" indent="-228581" algn="l" defTabSz="914324" rtl="0" eaLnBrk="1" latinLnBrk="0" hangingPunct="1">
        <a:lnSpc>
          <a:spcPct val="120000"/>
        </a:lnSpc>
        <a:spcBef>
          <a:spcPts val="500"/>
        </a:spcBef>
        <a:spcAft>
          <a:spcPts val="667"/>
        </a:spcAft>
        <a:buFont typeface="Arial"/>
        <a:buChar char="•"/>
        <a:defRPr sz="2800" kern="1200">
          <a:solidFill>
            <a:schemeClr val="tx1"/>
          </a:solidFill>
          <a:latin typeface="+mn-lt"/>
          <a:ea typeface="Helvetica Neue" charset="0"/>
          <a:cs typeface="Helvetica Neue" charset="0"/>
        </a:defRPr>
      </a:lvl5pPr>
      <a:lvl6pPr marL="2514390"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24" rtl="0" eaLnBrk="1" latinLnBrk="0" hangingPunct="1">
        <a:defRPr sz="1800" kern="1200">
          <a:solidFill>
            <a:schemeClr val="tx1"/>
          </a:solidFill>
          <a:latin typeface="+mn-lt"/>
          <a:ea typeface="+mn-ea"/>
          <a:cs typeface="+mn-cs"/>
        </a:defRPr>
      </a:lvl1pPr>
      <a:lvl2pPr marL="457162" algn="l" defTabSz="914324" rtl="0" eaLnBrk="1" latinLnBrk="0" hangingPunct="1">
        <a:defRPr sz="1800" kern="1200">
          <a:solidFill>
            <a:schemeClr val="tx1"/>
          </a:solidFill>
          <a:latin typeface="+mn-lt"/>
          <a:ea typeface="+mn-ea"/>
          <a:cs typeface="+mn-cs"/>
        </a:defRPr>
      </a:lvl2pPr>
      <a:lvl3pPr marL="914324" algn="l" defTabSz="914324" rtl="0" eaLnBrk="1" latinLnBrk="0" hangingPunct="1">
        <a:defRPr sz="1800" kern="1200">
          <a:solidFill>
            <a:schemeClr val="tx1"/>
          </a:solidFill>
          <a:latin typeface="+mn-lt"/>
          <a:ea typeface="+mn-ea"/>
          <a:cs typeface="+mn-cs"/>
        </a:defRPr>
      </a:lvl3pPr>
      <a:lvl4pPr marL="1371486" algn="l" defTabSz="914324" rtl="0" eaLnBrk="1" latinLnBrk="0" hangingPunct="1">
        <a:defRPr sz="1800" kern="1200">
          <a:solidFill>
            <a:schemeClr val="tx1"/>
          </a:solidFill>
          <a:latin typeface="+mn-lt"/>
          <a:ea typeface="+mn-ea"/>
          <a:cs typeface="+mn-cs"/>
        </a:defRPr>
      </a:lvl4pPr>
      <a:lvl5pPr marL="1828647" algn="l" defTabSz="914324" rtl="0" eaLnBrk="1" latinLnBrk="0" hangingPunct="1">
        <a:defRPr sz="1800" kern="1200">
          <a:solidFill>
            <a:schemeClr val="tx1"/>
          </a:solidFill>
          <a:latin typeface="+mn-lt"/>
          <a:ea typeface="+mn-ea"/>
          <a:cs typeface="+mn-cs"/>
        </a:defRPr>
      </a:lvl5pPr>
      <a:lvl6pPr marL="2285810" algn="l" defTabSz="914324" rtl="0" eaLnBrk="1" latinLnBrk="0" hangingPunct="1">
        <a:defRPr sz="1800" kern="1200">
          <a:solidFill>
            <a:schemeClr val="tx1"/>
          </a:solidFill>
          <a:latin typeface="+mn-lt"/>
          <a:ea typeface="+mn-ea"/>
          <a:cs typeface="+mn-cs"/>
        </a:defRPr>
      </a:lvl6pPr>
      <a:lvl7pPr marL="2742971" algn="l" defTabSz="914324" rtl="0" eaLnBrk="1" latinLnBrk="0" hangingPunct="1">
        <a:defRPr sz="1800" kern="1200">
          <a:solidFill>
            <a:schemeClr val="tx1"/>
          </a:solidFill>
          <a:latin typeface="+mn-lt"/>
          <a:ea typeface="+mn-ea"/>
          <a:cs typeface="+mn-cs"/>
        </a:defRPr>
      </a:lvl7pPr>
      <a:lvl8pPr marL="3200133" algn="l" defTabSz="914324" rtl="0" eaLnBrk="1" latinLnBrk="0" hangingPunct="1">
        <a:defRPr sz="1800" kern="1200">
          <a:solidFill>
            <a:schemeClr val="tx1"/>
          </a:solidFill>
          <a:latin typeface="+mn-lt"/>
          <a:ea typeface="+mn-ea"/>
          <a:cs typeface="+mn-cs"/>
        </a:defRPr>
      </a:lvl8pPr>
      <a:lvl9pPr marL="3657295" algn="l" defTabSz="91432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34">
          <p15:clr>
            <a:srgbClr val="F26B43"/>
          </p15:clr>
        </p15:guide>
        <p15:guide id="2" orient="horz" pos="631">
          <p15:clr>
            <a:srgbClr val="F26B43"/>
          </p15:clr>
        </p15:guide>
        <p15:guide id="3" pos="10886">
          <p15:clr>
            <a:srgbClr val="F26B43"/>
          </p15:clr>
        </p15:guide>
        <p15:guide id="4" orient="horz" pos="5848">
          <p15:clr>
            <a:srgbClr val="F26B43"/>
          </p15:clr>
        </p15:guide>
        <p15:guide id="5" pos="7688">
          <p15:clr>
            <a:srgbClr val="F26B43"/>
          </p15:clr>
        </p15:guide>
        <p15:guide id="6" pos="7348">
          <p15:clr>
            <a:srgbClr val="F26B43"/>
          </p15:clr>
        </p15:guide>
        <p15:guide id="7" pos="5987">
          <p15:clr>
            <a:srgbClr val="F26B43"/>
          </p15:clr>
        </p15:guide>
        <p15:guide id="8" pos="5511">
          <p15:clr>
            <a:srgbClr val="F26B43"/>
          </p15:clr>
        </p15:guide>
        <p15:guide id="9" pos="4150">
          <p15:clr>
            <a:srgbClr val="F26B43"/>
          </p15:clr>
        </p15:guide>
        <p15:guide id="10" pos="3832">
          <p15:clr>
            <a:srgbClr val="F26B43"/>
          </p15:clr>
        </p15:guide>
        <p15:guide id="11" orient="horz" pos="172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910389" y="2155122"/>
            <a:ext cx="10515600" cy="777549"/>
          </a:xfrm>
          <a:prstGeom prst="rect">
            <a:avLst/>
          </a:prstGeom>
        </p:spPr>
        <p:txBody>
          <a:bodyPr vert="horz" lIns="91440" tIns="45720" rIns="91440" bIns="45720" rtlCol="0" anchor="ctr">
            <a:normAutofit/>
          </a:bodyPr>
          <a:lstStyle/>
          <a:p>
            <a:r>
              <a:rPr lang="en-US" dirty="0"/>
              <a:t>Title</a:t>
            </a:r>
            <a:endParaRPr lang="en-AU" dirty="0"/>
          </a:p>
        </p:txBody>
      </p:sp>
      <p:sp>
        <p:nvSpPr>
          <p:cNvPr id="3" name="Text Placeholder 2"/>
          <p:cNvSpPr>
            <a:spLocks noGrp="1"/>
          </p:cNvSpPr>
          <p:nvPr>
            <p:ph type="body" idx="1"/>
          </p:nvPr>
        </p:nvSpPr>
        <p:spPr>
          <a:xfrm>
            <a:off x="910389" y="3112462"/>
            <a:ext cx="5755105" cy="26581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729562732"/>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Placeholder 1"/>
          <p:cNvSpPr>
            <a:spLocks noGrp="1"/>
          </p:cNvSpPr>
          <p:nvPr>
            <p:ph type="title"/>
          </p:nvPr>
        </p:nvSpPr>
        <p:spPr>
          <a:xfrm>
            <a:off x="910389" y="2155122"/>
            <a:ext cx="10515600" cy="777549"/>
          </a:xfrm>
          <a:prstGeom prst="rect">
            <a:avLst/>
          </a:prstGeom>
        </p:spPr>
        <p:txBody>
          <a:bodyPr vert="horz" lIns="91440" tIns="45720" rIns="91440" bIns="45720" rtlCol="0" anchor="ctr">
            <a:normAutofit/>
          </a:bodyPr>
          <a:lstStyle/>
          <a:p>
            <a:r>
              <a:rPr lang="en-US" dirty="0"/>
              <a:t>Title</a:t>
            </a:r>
            <a:endParaRPr lang="en-AU" dirty="0"/>
          </a:p>
        </p:txBody>
      </p:sp>
      <p:sp>
        <p:nvSpPr>
          <p:cNvPr id="9" name="Text Placeholder 2"/>
          <p:cNvSpPr>
            <a:spLocks noGrp="1"/>
          </p:cNvSpPr>
          <p:nvPr>
            <p:ph type="body" idx="1"/>
          </p:nvPr>
        </p:nvSpPr>
        <p:spPr>
          <a:xfrm>
            <a:off x="910389" y="3112462"/>
            <a:ext cx="5755105" cy="26581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039203483"/>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Lst>
  <p:txStyles>
    <p:title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assica.github.io/nsw-lightson-prototype/case-car/"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loud.protopie.io/p/0437132435"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18659" y="1551581"/>
            <a:ext cx="5529791" cy="3163293"/>
          </a:xfrm>
        </p:spPr>
        <p:txBody>
          <a:bodyPr/>
          <a:lstStyle/>
          <a:p>
            <a:r>
              <a:rPr lang="en-AU" dirty="0"/>
              <a:t>Human Centred Design 101: </a:t>
            </a:r>
            <a:br>
              <a:rPr lang="en-AU" dirty="0"/>
            </a:br>
            <a:r>
              <a:rPr lang="en-US" dirty="0"/>
              <a:t>Prototyping and interviewing tips</a:t>
            </a:r>
            <a:endParaRPr lang="en-AU" dirty="0"/>
          </a:p>
        </p:txBody>
      </p:sp>
    </p:spTree>
    <p:extLst>
      <p:ext uri="{BB962C8B-B14F-4D97-AF65-F5344CB8AC3E}">
        <p14:creationId xmlns:p14="http://schemas.microsoft.com/office/powerpoint/2010/main" val="276242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a:t>Different types of prototypes</a:t>
            </a:r>
          </a:p>
        </p:txBody>
      </p:sp>
      <p:sp>
        <p:nvSpPr>
          <p:cNvPr id="2" name="Content Placeholder 1"/>
          <p:cNvSpPr>
            <a:spLocks noGrp="1"/>
          </p:cNvSpPr>
          <p:nvPr>
            <p:ph sz="half" idx="1"/>
          </p:nvPr>
        </p:nvSpPr>
        <p:spPr>
          <a:xfrm>
            <a:off x="603251" y="1812989"/>
            <a:ext cx="2614082" cy="4375303"/>
          </a:xfrm>
        </p:spPr>
        <p:txBody>
          <a:bodyPr>
            <a:normAutofit/>
          </a:bodyPr>
          <a:lstStyle/>
          <a:p>
            <a:r>
              <a:rPr lang="en-AU" sz="2000" b="1" dirty="0"/>
              <a:t>Paper prototype</a:t>
            </a:r>
          </a:p>
          <a:p>
            <a:r>
              <a:rPr lang="en-AU" sz="2000" dirty="0"/>
              <a:t>Can be a rough sketch of an idea on paper. </a:t>
            </a:r>
          </a:p>
          <a:p>
            <a:r>
              <a:rPr lang="en-AU" sz="2000" dirty="0"/>
              <a:t>Fastest way to explore ideas and encourages changes.</a:t>
            </a:r>
            <a:br>
              <a:rPr lang="en-AU" sz="2000" dirty="0"/>
            </a:br>
            <a:endParaRPr lang="en-AU" sz="2000" dirty="0"/>
          </a:p>
        </p:txBody>
      </p:sp>
      <p:sp>
        <p:nvSpPr>
          <p:cNvPr id="3" name="Content Placeholder 2"/>
          <p:cNvSpPr>
            <a:spLocks noGrp="1"/>
          </p:cNvSpPr>
          <p:nvPr>
            <p:ph sz="half" idx="10"/>
          </p:nvPr>
        </p:nvSpPr>
        <p:spPr>
          <a:xfrm>
            <a:off x="3411538" y="1812989"/>
            <a:ext cx="2465916" cy="4375303"/>
          </a:xfrm>
        </p:spPr>
        <p:txBody>
          <a:bodyPr>
            <a:normAutofit/>
          </a:bodyPr>
          <a:lstStyle/>
          <a:p>
            <a:r>
              <a:rPr lang="en-AU" sz="2000" b="1" dirty="0"/>
              <a:t>Low Fidelity prototype </a:t>
            </a:r>
          </a:p>
          <a:p>
            <a:r>
              <a:rPr lang="en-AU" sz="2000" b="1" dirty="0"/>
              <a:t> </a:t>
            </a:r>
            <a:r>
              <a:rPr lang="en-AU" sz="2000" dirty="0"/>
              <a:t>A simple digital with basic function, it can be clickable to show function. </a:t>
            </a:r>
          </a:p>
          <a:p>
            <a:r>
              <a:rPr lang="en-AU" sz="2000" dirty="0"/>
              <a:t>Testing: navigation and task completion</a:t>
            </a:r>
          </a:p>
          <a:p>
            <a:endParaRPr lang="en-AU" sz="1300" dirty="0"/>
          </a:p>
          <a:p>
            <a:endParaRPr lang="en-AU" dirty="0"/>
          </a:p>
        </p:txBody>
      </p:sp>
      <p:sp>
        <p:nvSpPr>
          <p:cNvPr id="4" name="Content Placeholder 3"/>
          <p:cNvSpPr>
            <a:spLocks noGrp="1"/>
          </p:cNvSpPr>
          <p:nvPr>
            <p:ph sz="half" idx="11"/>
          </p:nvPr>
        </p:nvSpPr>
        <p:spPr>
          <a:xfrm>
            <a:off x="6333067" y="1803961"/>
            <a:ext cx="2678642" cy="4375303"/>
          </a:xfrm>
        </p:spPr>
        <p:txBody>
          <a:bodyPr>
            <a:normAutofit/>
          </a:bodyPr>
          <a:lstStyle/>
          <a:p>
            <a:r>
              <a:rPr lang="en-AU" sz="2000" b="1" dirty="0"/>
              <a:t>High Fidelity prototype </a:t>
            </a:r>
          </a:p>
          <a:p>
            <a:r>
              <a:rPr lang="en-AU" sz="2000" dirty="0"/>
              <a:t>A more detailed and polished version that looks close to a final product. </a:t>
            </a:r>
          </a:p>
          <a:p>
            <a:r>
              <a:rPr lang="en-AU" sz="2000" dirty="0"/>
              <a:t>This helps us test usability with realistic content. </a:t>
            </a:r>
          </a:p>
          <a:p>
            <a:endParaRPr lang="en-AU" dirty="0"/>
          </a:p>
        </p:txBody>
      </p:sp>
      <p:sp>
        <p:nvSpPr>
          <p:cNvPr id="6" name="Content Placeholder 3"/>
          <p:cNvSpPr txBox="1">
            <a:spLocks/>
          </p:cNvSpPr>
          <p:nvPr/>
        </p:nvSpPr>
        <p:spPr>
          <a:xfrm>
            <a:off x="9144000" y="1803961"/>
            <a:ext cx="2560109" cy="4375303"/>
          </a:xfrm>
          <a:prstGeom prst="rect">
            <a:avLst/>
          </a:prstGeom>
        </p:spPr>
        <p:txBody>
          <a:bodyPr vert="horz" lIns="91440" tIns="45720" rIns="91440" bIns="45720" rtlCol="0">
            <a:normAutofit/>
          </a:bodyPr>
          <a:lstStyle>
            <a:lvl1pPr marL="0" marR="0" indent="0" algn="l" defTabSz="914324" rtl="0" eaLnBrk="1" fontAlgn="auto" latinLnBrk="0" hangingPunct="1">
              <a:lnSpc>
                <a:spcPct val="120000"/>
              </a:lnSpc>
              <a:spcBef>
                <a:spcPts val="0"/>
              </a:spcBef>
              <a:spcAft>
                <a:spcPts val="1333"/>
              </a:spcAft>
              <a:buClrTx/>
              <a:buSzTx/>
              <a:buFont typeface="Arial"/>
              <a:buNone/>
              <a:tabLst/>
              <a:defRPr sz="2400" kern="1200">
                <a:solidFill>
                  <a:schemeClr val="tx1"/>
                </a:solidFill>
                <a:latin typeface="+mn-lt"/>
                <a:ea typeface="Helvetica Neue" charset="0"/>
                <a:cs typeface="Helvetica Neue" charset="0"/>
              </a:defRPr>
            </a:lvl1pPr>
            <a:lvl2pPr marL="457162" indent="0" algn="l" defTabSz="914324" rtl="0" eaLnBrk="1" latinLnBrk="0" hangingPunct="1">
              <a:lnSpc>
                <a:spcPct val="120000"/>
              </a:lnSpc>
              <a:spcBef>
                <a:spcPts val="500"/>
              </a:spcBef>
              <a:spcAft>
                <a:spcPts val="667"/>
              </a:spcAft>
              <a:buFont typeface="Arial"/>
              <a:buNone/>
              <a:defRPr sz="2400" kern="1200">
                <a:solidFill>
                  <a:schemeClr val="tx1"/>
                </a:solidFill>
                <a:latin typeface="+mn-lt"/>
                <a:ea typeface="Helvetica Neue" charset="0"/>
                <a:cs typeface="Helvetica Neue" charset="0"/>
              </a:defRPr>
            </a:lvl2pPr>
            <a:lvl3pPr marL="914324" indent="0" algn="l" defTabSz="914324" rtl="0" eaLnBrk="1" latinLnBrk="0" hangingPunct="1">
              <a:lnSpc>
                <a:spcPct val="120000"/>
              </a:lnSpc>
              <a:spcBef>
                <a:spcPts val="500"/>
              </a:spcBef>
              <a:spcAft>
                <a:spcPts val="667"/>
              </a:spcAft>
              <a:buFont typeface="Arial"/>
              <a:buNone/>
              <a:defRPr sz="2400" kern="1200">
                <a:solidFill>
                  <a:schemeClr val="tx1"/>
                </a:solidFill>
                <a:latin typeface="+mn-lt"/>
                <a:ea typeface="Helvetica Neue" charset="0"/>
                <a:cs typeface="Helvetica Neue" charset="0"/>
              </a:defRPr>
            </a:lvl3pPr>
            <a:lvl4pPr marL="1371486" indent="0" algn="l" defTabSz="914324" rtl="0" eaLnBrk="1" latinLnBrk="0" hangingPunct="1">
              <a:lnSpc>
                <a:spcPct val="120000"/>
              </a:lnSpc>
              <a:spcBef>
                <a:spcPts val="500"/>
              </a:spcBef>
              <a:spcAft>
                <a:spcPts val="667"/>
              </a:spcAft>
              <a:buFont typeface="Arial"/>
              <a:buNone/>
              <a:defRPr sz="2800" kern="1200">
                <a:solidFill>
                  <a:schemeClr val="tx1"/>
                </a:solidFill>
                <a:latin typeface="+mn-lt"/>
                <a:ea typeface="Helvetica Neue" charset="0"/>
                <a:cs typeface="Helvetica Neue" charset="0"/>
              </a:defRPr>
            </a:lvl4pPr>
            <a:lvl5pPr marL="1828648" indent="0" algn="l" defTabSz="914324" rtl="0" eaLnBrk="1" latinLnBrk="0" hangingPunct="1">
              <a:lnSpc>
                <a:spcPct val="120000"/>
              </a:lnSpc>
              <a:spcBef>
                <a:spcPts val="500"/>
              </a:spcBef>
              <a:spcAft>
                <a:spcPts val="667"/>
              </a:spcAft>
              <a:buFont typeface="Arial"/>
              <a:buNone/>
              <a:defRPr sz="2800" kern="1200">
                <a:solidFill>
                  <a:schemeClr val="tx1"/>
                </a:solidFill>
                <a:latin typeface="+mn-lt"/>
                <a:ea typeface="Helvetica Neue" charset="0"/>
                <a:cs typeface="Helvetica Neue" charset="0"/>
              </a:defRPr>
            </a:lvl5pPr>
            <a:lvl6pPr marL="2514390"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sz="2000" b="1" dirty="0"/>
              <a:t>Functional prototype</a:t>
            </a:r>
          </a:p>
          <a:p>
            <a:r>
              <a:rPr lang="en-AU" sz="2000" dirty="0"/>
              <a:t>Something that functions like a real thing, if it is a digital product, it might be a partially functioning code prototype. </a:t>
            </a:r>
          </a:p>
        </p:txBody>
      </p:sp>
    </p:spTree>
    <p:extLst>
      <p:ext uri="{BB962C8B-B14F-4D97-AF65-F5344CB8AC3E}">
        <p14:creationId xmlns:p14="http://schemas.microsoft.com/office/powerpoint/2010/main" val="1883154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Paper prototype</a:t>
            </a:r>
          </a:p>
        </p:txBody>
      </p:sp>
      <p:sp>
        <p:nvSpPr>
          <p:cNvPr id="3" name="Content Placeholder 2"/>
          <p:cNvSpPr>
            <a:spLocks noGrp="1"/>
          </p:cNvSpPr>
          <p:nvPr>
            <p:ph idx="1"/>
          </p:nvPr>
        </p:nvSpPr>
        <p:spPr>
          <a:xfrm>
            <a:off x="4724400" y="667913"/>
            <a:ext cx="6796617" cy="1332337"/>
          </a:xfrm>
        </p:spPr>
        <p:txBody>
          <a:bodyPr>
            <a:normAutofit fontScale="77500" lnSpcReduction="20000"/>
          </a:bodyPr>
          <a:lstStyle/>
          <a:p>
            <a:r>
              <a:rPr lang="en-US" sz="2000" b="1" dirty="0"/>
              <a:t>Scenario:</a:t>
            </a:r>
            <a:r>
              <a:rPr lang="en-US" sz="2000" dirty="0"/>
              <a:t> You're a seasoned governance and program management professional in the Australian Public Service (APS) and you have recently completed training in data analytics. You like your current role, but you would like to get some hands on experience on the topic your training covered.</a:t>
            </a:r>
            <a:endParaRPr lang="en-AU" sz="2000" dirty="0"/>
          </a:p>
        </p:txBody>
      </p:sp>
      <p:pic>
        <p:nvPicPr>
          <p:cNvPr id="5" name="Picture 4" descr="Paper prototype example showing a LinkedIn group for mobility opportunities."/>
          <p:cNvPicPr>
            <a:picLocks noChangeAspect="1"/>
          </p:cNvPicPr>
          <p:nvPr/>
        </p:nvPicPr>
        <p:blipFill>
          <a:blip r:embed="rId2"/>
          <a:stretch>
            <a:fillRect/>
          </a:stretch>
        </p:blipFill>
        <p:spPr>
          <a:xfrm>
            <a:off x="4724400" y="2105024"/>
            <a:ext cx="7295606" cy="4333875"/>
          </a:xfrm>
          <a:prstGeom prst="rect">
            <a:avLst/>
          </a:prstGeom>
        </p:spPr>
      </p:pic>
    </p:spTree>
    <p:extLst>
      <p:ext uri="{BB962C8B-B14F-4D97-AF65-F5344CB8AC3E}">
        <p14:creationId xmlns:p14="http://schemas.microsoft.com/office/powerpoint/2010/main" val="1866926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Low fidelity clickable </a:t>
            </a:r>
            <a:br>
              <a:rPr lang="en-AU" dirty="0"/>
            </a:br>
            <a:r>
              <a:rPr lang="en-AU" dirty="0"/>
              <a:t>prototype </a:t>
            </a:r>
            <a:br>
              <a:rPr lang="en-AU" dirty="0"/>
            </a:br>
            <a:endParaRPr lang="en-AU" dirty="0"/>
          </a:p>
        </p:txBody>
      </p:sp>
      <p:sp>
        <p:nvSpPr>
          <p:cNvPr id="3" name="Content Placeholder 2"/>
          <p:cNvSpPr>
            <a:spLocks noGrp="1"/>
          </p:cNvSpPr>
          <p:nvPr>
            <p:ph idx="1"/>
          </p:nvPr>
        </p:nvSpPr>
        <p:spPr>
          <a:xfrm>
            <a:off x="4724400" y="667911"/>
            <a:ext cx="6796617" cy="2256263"/>
          </a:xfrm>
        </p:spPr>
        <p:txBody>
          <a:bodyPr>
            <a:normAutofit fontScale="77500" lnSpcReduction="20000"/>
          </a:bodyPr>
          <a:lstStyle/>
          <a:p>
            <a:r>
              <a:rPr lang="en-US" sz="1900" b="1" dirty="0"/>
              <a:t>Problem: </a:t>
            </a:r>
            <a:r>
              <a:rPr lang="en-US" sz="1900" dirty="0"/>
              <a:t>Hundreds of people manually checking camera footage and then issuing fines. This work is tedious and highly prone to error as a result and must pass through multiple hands to check accuracy. People are also entitled to waivers for good </a:t>
            </a:r>
            <a:r>
              <a:rPr lang="en-US" sz="1900" dirty="0" err="1"/>
              <a:t>behaviour</a:t>
            </a:r>
            <a:r>
              <a:rPr lang="en-US" sz="1900" dirty="0"/>
              <a:t> but aren't currently offered them.</a:t>
            </a:r>
          </a:p>
          <a:p>
            <a:r>
              <a:rPr lang="en-US" sz="1900" b="1" dirty="0"/>
              <a:t>Prototype: </a:t>
            </a:r>
            <a:r>
              <a:rPr lang="en-US" sz="1900" dirty="0"/>
              <a:t>My team used open source software to develop a proof of concept for an automated number plate recognition system pilot to see if it was possible. We developed prototypes for how this might work for staff so there would be human oversight but the work would be quicker and easier.</a:t>
            </a:r>
          </a:p>
        </p:txBody>
      </p:sp>
      <p:sp>
        <p:nvSpPr>
          <p:cNvPr id="5" name="Content Placeholder 2"/>
          <p:cNvSpPr txBox="1">
            <a:spLocks/>
          </p:cNvSpPr>
          <p:nvPr/>
        </p:nvSpPr>
        <p:spPr>
          <a:xfrm>
            <a:off x="4724400" y="3169498"/>
            <a:ext cx="3100917" cy="2256263"/>
          </a:xfrm>
          <a:prstGeom prst="rect">
            <a:avLst/>
          </a:prstGeom>
        </p:spPr>
        <p:txBody>
          <a:bodyPr vert="horz" lIns="91440" tIns="45720" rIns="91440" bIns="45720" rtlCol="0" anchor="ctr">
            <a:normAutofit/>
          </a:bodyPr>
          <a:lstStyle>
            <a:lvl1pPr marL="0" marR="0" indent="0" algn="l" defTabSz="914324" rtl="0" eaLnBrk="1" fontAlgn="auto" latinLnBrk="0" hangingPunct="1">
              <a:lnSpc>
                <a:spcPct val="120000"/>
              </a:lnSpc>
              <a:spcBef>
                <a:spcPts val="1000"/>
              </a:spcBef>
              <a:spcAft>
                <a:spcPts val="667"/>
              </a:spcAft>
              <a:buClrTx/>
              <a:buSzTx/>
              <a:buFont typeface="Arial"/>
              <a:buNone/>
              <a:tabLst/>
              <a:defRPr sz="2800" kern="1200">
                <a:solidFill>
                  <a:schemeClr val="tx1"/>
                </a:solidFill>
                <a:latin typeface="+mn-lt"/>
                <a:ea typeface="Helvetica Neue" charset="0"/>
                <a:cs typeface="Helvetica Neue" charset="0"/>
              </a:defRPr>
            </a:lvl1pPr>
            <a:lvl2pPr marL="457162" indent="0" algn="l" defTabSz="914324" rtl="0" eaLnBrk="1" latinLnBrk="0" hangingPunct="1">
              <a:lnSpc>
                <a:spcPct val="120000"/>
              </a:lnSpc>
              <a:spcBef>
                <a:spcPts val="500"/>
              </a:spcBef>
              <a:spcAft>
                <a:spcPts val="667"/>
              </a:spcAft>
              <a:buFont typeface="Arial"/>
              <a:buNone/>
              <a:defRPr sz="2800" kern="1200">
                <a:solidFill>
                  <a:schemeClr val="tx1"/>
                </a:solidFill>
                <a:latin typeface="+mn-lt"/>
                <a:ea typeface="Helvetica Neue" charset="0"/>
                <a:cs typeface="Helvetica Neue" charset="0"/>
              </a:defRPr>
            </a:lvl2pPr>
            <a:lvl3pPr marL="914324" indent="0" algn="l" defTabSz="914324" rtl="0" eaLnBrk="1" latinLnBrk="0" hangingPunct="1">
              <a:lnSpc>
                <a:spcPct val="120000"/>
              </a:lnSpc>
              <a:spcBef>
                <a:spcPts val="500"/>
              </a:spcBef>
              <a:spcAft>
                <a:spcPts val="667"/>
              </a:spcAft>
              <a:buFont typeface="Arial"/>
              <a:buNone/>
              <a:defRPr sz="2800" kern="1200">
                <a:solidFill>
                  <a:schemeClr val="tx1"/>
                </a:solidFill>
                <a:latin typeface="+mn-lt"/>
                <a:ea typeface="Helvetica Neue" charset="0"/>
                <a:cs typeface="Helvetica Neue" charset="0"/>
              </a:defRPr>
            </a:lvl3pPr>
            <a:lvl4pPr marL="1371486" indent="0" algn="l" defTabSz="914324" rtl="0" eaLnBrk="1" latinLnBrk="0" hangingPunct="1">
              <a:lnSpc>
                <a:spcPct val="120000"/>
              </a:lnSpc>
              <a:spcBef>
                <a:spcPts val="500"/>
              </a:spcBef>
              <a:spcAft>
                <a:spcPts val="667"/>
              </a:spcAft>
              <a:buFont typeface="Arial"/>
              <a:buNone/>
              <a:defRPr sz="2800" kern="1200">
                <a:solidFill>
                  <a:schemeClr val="tx1"/>
                </a:solidFill>
                <a:latin typeface="+mn-lt"/>
                <a:ea typeface="Helvetica Neue" charset="0"/>
                <a:cs typeface="Helvetica Neue" charset="0"/>
              </a:defRPr>
            </a:lvl4pPr>
            <a:lvl5pPr marL="1828648" indent="0" algn="l" defTabSz="914324" rtl="0" eaLnBrk="1" latinLnBrk="0" hangingPunct="1">
              <a:lnSpc>
                <a:spcPct val="120000"/>
              </a:lnSpc>
              <a:spcBef>
                <a:spcPts val="500"/>
              </a:spcBef>
              <a:spcAft>
                <a:spcPts val="667"/>
              </a:spcAft>
              <a:buFont typeface="Arial"/>
              <a:buNone/>
              <a:defRPr sz="2800" kern="1200">
                <a:solidFill>
                  <a:schemeClr val="tx1"/>
                </a:solidFill>
                <a:latin typeface="+mn-lt"/>
                <a:ea typeface="Helvetica Neue" charset="0"/>
                <a:cs typeface="Helvetica Neue" charset="0"/>
              </a:defRPr>
            </a:lvl5pPr>
            <a:lvl6pPr marL="2514390"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600" b="1" dirty="0"/>
              <a:t>See an example low fidelity prototype for the staff experience:</a:t>
            </a:r>
          </a:p>
          <a:p>
            <a:r>
              <a:rPr lang="en-US" sz="1600" dirty="0">
                <a:hlinkClick r:id="rId2"/>
              </a:rPr>
              <a:t>View this low fidelity clickable code prototype</a:t>
            </a:r>
            <a:endParaRPr lang="en-US" sz="1600" dirty="0"/>
          </a:p>
        </p:txBody>
      </p:sp>
      <p:pic>
        <p:nvPicPr>
          <p:cNvPr id="4" name="Picture 3" descr="Low fidelity clickable prototype for infringement review.">
            <a:hlinkClick r:id="rId2"/>
          </p:cNvPr>
          <p:cNvPicPr>
            <a:picLocks noChangeAspect="1"/>
          </p:cNvPicPr>
          <p:nvPr/>
        </p:nvPicPr>
        <p:blipFill>
          <a:blip r:embed="rId3"/>
          <a:stretch>
            <a:fillRect/>
          </a:stretch>
        </p:blipFill>
        <p:spPr>
          <a:xfrm>
            <a:off x="8177974" y="3169498"/>
            <a:ext cx="3343043" cy="2913223"/>
          </a:xfrm>
          <a:prstGeom prst="rect">
            <a:avLst/>
          </a:prstGeom>
        </p:spPr>
      </p:pic>
    </p:spTree>
    <p:extLst>
      <p:ext uri="{BB962C8B-B14F-4D97-AF65-F5344CB8AC3E}">
        <p14:creationId xmlns:p14="http://schemas.microsoft.com/office/powerpoint/2010/main" val="184446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High fidelity clickable </a:t>
            </a:r>
            <a:br>
              <a:rPr lang="en-AU" dirty="0"/>
            </a:br>
            <a:r>
              <a:rPr lang="en-AU" dirty="0"/>
              <a:t>prototype </a:t>
            </a:r>
          </a:p>
        </p:txBody>
      </p:sp>
      <p:sp>
        <p:nvSpPr>
          <p:cNvPr id="3" name="Content Placeholder 2"/>
          <p:cNvSpPr>
            <a:spLocks noGrp="1"/>
          </p:cNvSpPr>
          <p:nvPr>
            <p:ph idx="1"/>
          </p:nvPr>
        </p:nvSpPr>
        <p:spPr>
          <a:xfrm>
            <a:off x="4752975" y="667912"/>
            <a:ext cx="6796617" cy="1484738"/>
          </a:xfrm>
        </p:spPr>
        <p:txBody>
          <a:bodyPr>
            <a:normAutofit fontScale="55000" lnSpcReduction="20000"/>
          </a:bodyPr>
          <a:lstStyle/>
          <a:p>
            <a:endParaRPr lang="en-US" dirty="0"/>
          </a:p>
          <a:p>
            <a:r>
              <a:rPr lang="en-US" dirty="0"/>
              <a:t>Take a look at this higher fidelity clickable prototype:</a:t>
            </a:r>
          </a:p>
          <a:p>
            <a:r>
              <a:rPr lang="en-US" dirty="0"/>
              <a:t>A </a:t>
            </a:r>
            <a:r>
              <a:rPr lang="en-US" dirty="0">
                <a:hlinkClick r:id="rId2"/>
              </a:rPr>
              <a:t>high fidelity clickable prototype</a:t>
            </a:r>
            <a:r>
              <a:rPr lang="en-US" dirty="0"/>
              <a:t> to help people find tasty meals near them.</a:t>
            </a:r>
          </a:p>
          <a:p>
            <a:endParaRPr lang="en-AU" dirty="0"/>
          </a:p>
        </p:txBody>
      </p:sp>
      <p:pic>
        <p:nvPicPr>
          <p:cNvPr id="4" name="Picture 3" descr="High fidelity prototype welcome screen.">
            <a:hlinkClick r:id="rId2"/>
          </p:cNvPr>
          <p:cNvPicPr>
            <a:picLocks noChangeAspect="1"/>
          </p:cNvPicPr>
          <p:nvPr/>
        </p:nvPicPr>
        <p:blipFill>
          <a:blip r:embed="rId3"/>
          <a:stretch>
            <a:fillRect/>
          </a:stretch>
        </p:blipFill>
        <p:spPr>
          <a:xfrm>
            <a:off x="5469682" y="2152650"/>
            <a:ext cx="5363202" cy="3987055"/>
          </a:xfrm>
          <a:prstGeom prst="rect">
            <a:avLst/>
          </a:prstGeom>
        </p:spPr>
      </p:pic>
    </p:spTree>
    <p:extLst>
      <p:ext uri="{BB962C8B-B14F-4D97-AF65-F5344CB8AC3E}">
        <p14:creationId xmlns:p14="http://schemas.microsoft.com/office/powerpoint/2010/main" val="4073322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Functional prototype</a:t>
            </a:r>
          </a:p>
        </p:txBody>
      </p:sp>
      <p:sp>
        <p:nvSpPr>
          <p:cNvPr id="3" name="Content Placeholder 2"/>
          <p:cNvSpPr>
            <a:spLocks noGrp="1"/>
          </p:cNvSpPr>
          <p:nvPr>
            <p:ph idx="1"/>
          </p:nvPr>
        </p:nvSpPr>
        <p:spPr>
          <a:xfrm>
            <a:off x="4724400" y="352426"/>
            <a:ext cx="6796617" cy="5837664"/>
          </a:xfrm>
        </p:spPr>
        <p:txBody>
          <a:bodyPr>
            <a:normAutofit fontScale="55000" lnSpcReduction="20000"/>
          </a:bodyPr>
          <a:lstStyle/>
          <a:p>
            <a:r>
              <a:rPr lang="en-US" b="1" dirty="0"/>
              <a:t>Wizard of Oz style functioning prototype</a:t>
            </a:r>
            <a:endParaRPr lang="en-US" dirty="0"/>
          </a:p>
          <a:p>
            <a:r>
              <a:rPr lang="en-US" dirty="0"/>
              <a:t>Description: A Wizard of Oz test is when a service looks real and automated to a customer, but is performed</a:t>
            </a:r>
          </a:p>
          <a:p>
            <a:r>
              <a:rPr lang="en-US" dirty="0"/>
              <a:t>manually on the back end. There are usually at least some functional, automated parts of the system but</a:t>
            </a:r>
          </a:p>
          <a:p>
            <a:r>
              <a:rPr lang="en-US" dirty="0"/>
              <a:t>some tasks that are done by a person.</a:t>
            </a:r>
          </a:p>
          <a:p>
            <a:r>
              <a:rPr lang="en-US" b="1" dirty="0"/>
              <a:t>The Zappos story:</a:t>
            </a:r>
          </a:p>
          <a:p>
            <a:r>
              <a:rPr lang="en-US" dirty="0"/>
              <a:t>The most well-known example of a Wizard of Oz test is from Zappos.</a:t>
            </a:r>
          </a:p>
          <a:p>
            <a:r>
              <a:rPr lang="en-US" dirty="0"/>
              <a:t>When Zappos first started in the late 90s, they weren’t sure if anyone would actually buy shoes online.</a:t>
            </a:r>
          </a:p>
          <a:p>
            <a:r>
              <a:rPr lang="en-US" dirty="0"/>
              <a:t>To test this hypothesis, they built a front end website for customers to order shoes, but then the Zappos owner would go to a local store and buy the shoes and ship them for every order.</a:t>
            </a:r>
          </a:p>
          <a:p>
            <a:r>
              <a:rPr lang="en-US" dirty="0"/>
              <a:t>This way they didn’t have to buy stock in advance, or build an inventory systems until they’d proven they could sell enough shoes to justify the expense of creating those systems and buying the stock in bulk.</a:t>
            </a:r>
          </a:p>
        </p:txBody>
      </p:sp>
    </p:spTree>
    <p:extLst>
      <p:ext uri="{BB962C8B-B14F-4D97-AF65-F5344CB8AC3E}">
        <p14:creationId xmlns:p14="http://schemas.microsoft.com/office/powerpoint/2010/main" val="116907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Showing your prototype</a:t>
            </a:r>
          </a:p>
        </p:txBody>
      </p:sp>
      <p:sp>
        <p:nvSpPr>
          <p:cNvPr id="2" name="Content Placeholder 1"/>
          <p:cNvSpPr>
            <a:spLocks noGrp="1"/>
          </p:cNvSpPr>
          <p:nvPr>
            <p:ph sz="half" idx="1"/>
          </p:nvPr>
        </p:nvSpPr>
        <p:spPr/>
        <p:txBody>
          <a:bodyPr>
            <a:normAutofit fontScale="70000" lnSpcReduction="20000"/>
          </a:bodyPr>
          <a:lstStyle/>
          <a:p>
            <a:pPr marL="0" indent="0">
              <a:buNone/>
            </a:pPr>
            <a:r>
              <a:rPr lang="en-US" b="1" dirty="0"/>
              <a:t>Set the scene about the prototype/s</a:t>
            </a:r>
            <a:endParaRPr lang="en-US" dirty="0"/>
          </a:p>
          <a:p>
            <a:r>
              <a:rPr lang="en-US" dirty="0"/>
              <a:t>Talk through your scenario</a:t>
            </a:r>
          </a:p>
          <a:p>
            <a:pPr lvl="1"/>
            <a:r>
              <a:rPr lang="en-US" dirty="0"/>
              <a:t>Don't 'sell it' the solution to them and don't explain how it works to them</a:t>
            </a:r>
          </a:p>
          <a:p>
            <a:pPr lvl="1"/>
            <a:r>
              <a:rPr lang="en-US" dirty="0"/>
              <a:t>Just set the context about the problem - who might use it and when</a:t>
            </a:r>
          </a:p>
          <a:p>
            <a:pPr lvl="1"/>
            <a:r>
              <a:rPr lang="en-US" dirty="0"/>
              <a:t>You want them to do most of the talking, best interviews are when you say very little</a:t>
            </a:r>
          </a:p>
          <a:p>
            <a:pPr marL="0" indent="0">
              <a:buNone/>
            </a:pPr>
            <a:endParaRPr lang="en-AU" dirty="0"/>
          </a:p>
        </p:txBody>
      </p:sp>
      <p:sp>
        <p:nvSpPr>
          <p:cNvPr id="3" name="Content Placeholder 2"/>
          <p:cNvSpPr>
            <a:spLocks noGrp="1"/>
          </p:cNvSpPr>
          <p:nvPr>
            <p:ph sz="half" idx="2"/>
          </p:nvPr>
        </p:nvSpPr>
        <p:spPr/>
        <p:txBody>
          <a:bodyPr>
            <a:normAutofit fontScale="62500" lnSpcReduction="20000"/>
          </a:bodyPr>
          <a:lstStyle/>
          <a:p>
            <a:pPr marL="0" indent="0">
              <a:buNone/>
            </a:pPr>
            <a:r>
              <a:rPr lang="en-US" b="1" dirty="0"/>
              <a:t>Show the thing!</a:t>
            </a:r>
            <a:endParaRPr lang="en-US" dirty="0"/>
          </a:p>
          <a:p>
            <a:r>
              <a:rPr lang="en-US" dirty="0"/>
              <a:t>Share your screen so they can see the prototype. Don't move too quickly, so they can think and talk out loud about what they're seeing.</a:t>
            </a:r>
          </a:p>
          <a:p>
            <a:r>
              <a:rPr lang="en-US" dirty="0"/>
              <a:t>Note taker can take notes under the prototype.</a:t>
            </a:r>
          </a:p>
          <a:p>
            <a:r>
              <a:rPr lang="en-US" dirty="0"/>
              <a:t>If they ask a question about how it works, ask them how they would expect it to work.</a:t>
            </a:r>
          </a:p>
          <a:p>
            <a:r>
              <a:rPr lang="en-US" dirty="0"/>
              <a:t>Once they've talked thought what they've seen - dig deeper with a few extra questions.</a:t>
            </a:r>
          </a:p>
          <a:p>
            <a:endParaRPr lang="en-AU" dirty="0"/>
          </a:p>
        </p:txBody>
      </p:sp>
    </p:spTree>
    <p:extLst>
      <p:ext uri="{BB962C8B-B14F-4D97-AF65-F5344CB8AC3E}">
        <p14:creationId xmlns:p14="http://schemas.microsoft.com/office/powerpoint/2010/main" val="80554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107" y="1752964"/>
            <a:ext cx="5663140" cy="1475213"/>
          </a:xfrm>
        </p:spPr>
        <p:txBody>
          <a:bodyPr>
            <a:normAutofit/>
          </a:bodyPr>
          <a:lstStyle/>
          <a:p>
            <a:r>
              <a:rPr lang="en-AU" sz="3600" dirty="0"/>
              <a:t>Think out loud exercise explanation template</a:t>
            </a:r>
          </a:p>
        </p:txBody>
      </p:sp>
      <p:sp>
        <p:nvSpPr>
          <p:cNvPr id="2" name="Content Placeholder 1"/>
          <p:cNvSpPr>
            <a:spLocks noGrp="1"/>
          </p:cNvSpPr>
          <p:nvPr>
            <p:ph sz="half" idx="1"/>
          </p:nvPr>
        </p:nvSpPr>
        <p:spPr>
          <a:xfrm>
            <a:off x="328084" y="3349625"/>
            <a:ext cx="5161492" cy="1508125"/>
          </a:xfrm>
        </p:spPr>
        <p:txBody>
          <a:bodyPr>
            <a:normAutofit/>
          </a:bodyPr>
          <a:lstStyle/>
          <a:p>
            <a:pPr marL="0" indent="0">
              <a:buNone/>
            </a:pPr>
            <a:r>
              <a:rPr lang="en-US" sz="1400" b="1" dirty="0"/>
              <a:t>How to use this template</a:t>
            </a:r>
          </a:p>
          <a:p>
            <a:pPr marL="0" indent="0">
              <a:buNone/>
            </a:pPr>
            <a:r>
              <a:rPr lang="en-US" sz="1400" dirty="0"/>
              <a:t>Use the script when you’re testing prototypes with people. Its not easy as a participant to ‘think out loud’ and the concept of a rough prototype isn’t always easy for people to consume.</a:t>
            </a:r>
          </a:p>
          <a:p>
            <a:pPr marL="0" indent="0">
              <a:buNone/>
            </a:pPr>
            <a:endParaRPr lang="en-AU" dirty="0"/>
          </a:p>
        </p:txBody>
      </p:sp>
      <p:sp>
        <p:nvSpPr>
          <p:cNvPr id="3" name="Content Placeholder 2"/>
          <p:cNvSpPr>
            <a:spLocks noGrp="1"/>
          </p:cNvSpPr>
          <p:nvPr>
            <p:ph sz="half" idx="2"/>
          </p:nvPr>
        </p:nvSpPr>
        <p:spPr>
          <a:xfrm>
            <a:off x="6073775" y="652462"/>
            <a:ext cx="5784850" cy="5843588"/>
          </a:xfrm>
          <a:ln/>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marL="0" indent="0">
              <a:buNone/>
            </a:pPr>
            <a:r>
              <a:rPr lang="en-US" sz="5600" b="1" dirty="0"/>
              <a:t>Script for the interview</a:t>
            </a:r>
          </a:p>
          <a:p>
            <a:r>
              <a:rPr lang="en-US" sz="5600" dirty="0"/>
              <a:t>Have you ever seen a ‘prototype’ before?</a:t>
            </a:r>
          </a:p>
          <a:p>
            <a:r>
              <a:rPr lang="en-US" sz="5600" dirty="0"/>
              <a:t>They’re a way to present and explore a concept</a:t>
            </a:r>
          </a:p>
          <a:p>
            <a:r>
              <a:rPr lang="en-US" sz="5600" dirty="0"/>
              <a:t>They’re very rough, you’ll have to fill in the gaps for us in some places, and talk us through what you’d expect to happen next</a:t>
            </a:r>
          </a:p>
          <a:p>
            <a:r>
              <a:rPr lang="en-US" sz="5600" dirty="0"/>
              <a:t>You’ll see we’ve done just enough to help us have a conversation and understand any expectations, problems or opportunities you see</a:t>
            </a:r>
          </a:p>
          <a:p>
            <a:r>
              <a:rPr lang="en-US" sz="5600" dirty="0"/>
              <a:t>They’re developed just enough to get your thoughts, and test whether it’s worth spending more time developing further, or if we should try something different</a:t>
            </a:r>
          </a:p>
          <a:p>
            <a:r>
              <a:rPr lang="en-US" sz="5600" dirty="0"/>
              <a:t>So, I’m going to show you a few concepts now, and ask you to:</a:t>
            </a:r>
          </a:p>
          <a:p>
            <a:r>
              <a:rPr lang="en-US" sz="5600" dirty="0"/>
              <a:t>Talk out loud about what you see, what your thoughts are</a:t>
            </a:r>
          </a:p>
          <a:p>
            <a:r>
              <a:rPr lang="en-US" sz="5600" dirty="0"/>
              <a:t>Talk me through what you’d expect it to mean, what you’d think would happen next</a:t>
            </a:r>
          </a:p>
          <a:p>
            <a:r>
              <a:rPr lang="en-US" sz="5600" dirty="0"/>
              <a:t>Identify anything you find confusing or difficult, anything that doesn’t make sense or anything unexpected</a:t>
            </a:r>
          </a:p>
          <a:p>
            <a:pPr marL="0" indent="0">
              <a:buNone/>
            </a:pPr>
            <a:endParaRPr lang="en-AU" dirty="0"/>
          </a:p>
        </p:txBody>
      </p:sp>
      <p:sp>
        <p:nvSpPr>
          <p:cNvPr id="5" name="5-Point Star 4">
            <a:extLst>
              <a:ext uri="{C183D7F6-B498-43B3-948B-1728B52AA6E4}">
                <adec:decorative xmlns:adec="http://schemas.microsoft.com/office/drawing/2017/decorative" val="1"/>
              </a:ext>
            </a:extLst>
          </p:cNvPr>
          <p:cNvSpPr/>
          <p:nvPr/>
        </p:nvSpPr>
        <p:spPr>
          <a:xfrm>
            <a:off x="10848975" y="427827"/>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93089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Quick tips on interviewing users</a:t>
            </a:r>
          </a:p>
        </p:txBody>
      </p:sp>
      <p:sp>
        <p:nvSpPr>
          <p:cNvPr id="2" name="Content Placeholder 1"/>
          <p:cNvSpPr>
            <a:spLocks noGrp="1"/>
          </p:cNvSpPr>
          <p:nvPr>
            <p:ph sz="half" idx="1"/>
          </p:nvPr>
        </p:nvSpPr>
        <p:spPr/>
        <p:txBody>
          <a:bodyPr>
            <a:normAutofit fontScale="70000" lnSpcReduction="20000"/>
          </a:bodyPr>
          <a:lstStyle/>
          <a:p>
            <a:r>
              <a:rPr lang="en-AU" dirty="0"/>
              <a:t>Provide enough context so they understand it’s purpose</a:t>
            </a:r>
          </a:p>
          <a:p>
            <a:r>
              <a:rPr lang="en-AU" dirty="0"/>
              <a:t>Let them know it’s a work in progress</a:t>
            </a:r>
          </a:p>
          <a:p>
            <a:r>
              <a:rPr lang="en-AU" dirty="0"/>
              <a:t>Avoid selling or explaining how your idea works </a:t>
            </a:r>
          </a:p>
          <a:p>
            <a:r>
              <a:rPr lang="en-AU" dirty="0"/>
              <a:t>Invite participants to treat your rough prototype as if they were real </a:t>
            </a:r>
          </a:p>
          <a:p>
            <a:r>
              <a:rPr lang="en-AU" dirty="0"/>
              <a:t>Ask them to think out loud</a:t>
            </a:r>
          </a:p>
          <a:p>
            <a:r>
              <a:rPr lang="en-AU" dirty="0"/>
              <a:t>Be curious – if they say no, why not? If they say yes, in what situation?</a:t>
            </a:r>
          </a:p>
          <a:p>
            <a:endParaRPr lang="en-AU" dirty="0"/>
          </a:p>
        </p:txBody>
      </p:sp>
      <p:sp>
        <p:nvSpPr>
          <p:cNvPr id="3" name="Content Placeholder 2"/>
          <p:cNvSpPr>
            <a:spLocks noGrp="1"/>
          </p:cNvSpPr>
          <p:nvPr>
            <p:ph sz="half" idx="2"/>
          </p:nvPr>
        </p:nvSpPr>
        <p:spPr/>
        <p:txBody>
          <a:bodyPr>
            <a:normAutofit fontScale="77500" lnSpcReduction="20000"/>
          </a:bodyPr>
          <a:lstStyle/>
          <a:p>
            <a:r>
              <a:rPr lang="en-AU" dirty="0"/>
              <a:t>If they have a question :like ‘how would this work?’), ask in return ‘how would you expect it to work?’</a:t>
            </a:r>
          </a:p>
          <a:p>
            <a:r>
              <a:rPr lang="en-AU" dirty="0"/>
              <a:t>Seek feedback: What doesn’t work for you? How would you improve it? If you could change one thing, what would it be?</a:t>
            </a:r>
          </a:p>
          <a:p>
            <a:r>
              <a:rPr lang="en-AU" dirty="0"/>
              <a:t>Be aware of your own body language and facial reactions </a:t>
            </a:r>
          </a:p>
          <a:p>
            <a:r>
              <a:rPr lang="en-AU" dirty="0"/>
              <a:t>Be ready to iterate</a:t>
            </a:r>
          </a:p>
        </p:txBody>
      </p:sp>
    </p:spTree>
    <p:extLst>
      <p:ext uri="{BB962C8B-B14F-4D97-AF65-F5344CB8AC3E}">
        <p14:creationId xmlns:p14="http://schemas.microsoft.com/office/powerpoint/2010/main" val="2594558335"/>
      </p:ext>
    </p:extLst>
  </p:cSld>
  <p:clrMapOvr>
    <a:masterClrMapping/>
  </p:clrMapOvr>
</p:sld>
</file>

<file path=ppt/theme/theme1.xml><?xml version="1.0" encoding="utf-8"?>
<a:theme xmlns:a="http://schemas.openxmlformats.org/drawingml/2006/main" name="Custom Design">
  <a:themeElements>
    <a:clrScheme name="DESE">
      <a:dk1>
        <a:sysClr val="windowText" lastClr="000000"/>
      </a:dk1>
      <a:lt1>
        <a:sysClr val="window" lastClr="FFFFFF"/>
      </a:lt1>
      <a:dk2>
        <a:srgbClr val="44546A"/>
      </a:dk2>
      <a:lt2>
        <a:srgbClr val="E7E6E6"/>
      </a:lt2>
      <a:accent1>
        <a:srgbClr val="287DB2"/>
      </a:accent1>
      <a:accent2>
        <a:srgbClr val="F26322"/>
      </a:accent2>
      <a:accent3>
        <a:srgbClr val="008276"/>
      </a:accent3>
      <a:accent4>
        <a:srgbClr val="E9A913"/>
      </a:accent4>
      <a:accent5>
        <a:srgbClr val="B6006A"/>
      </a:accent5>
      <a:accent6>
        <a:srgbClr val="002D3F"/>
      </a:accent6>
      <a:hlink>
        <a:srgbClr val="004F9D"/>
      </a:hlink>
      <a:folHlink>
        <a:srgbClr val="621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P">
  <a:themeElements>
    <a:clrScheme name="DTA Digital Profession 1">
      <a:dk1>
        <a:srgbClr val="333333"/>
      </a:dk1>
      <a:lt1>
        <a:srgbClr val="FFFFFF"/>
      </a:lt1>
      <a:dk2>
        <a:srgbClr val="000000"/>
      </a:dk2>
      <a:lt2>
        <a:srgbClr val="F3F3F3"/>
      </a:lt2>
      <a:accent1>
        <a:srgbClr val="22A0CB"/>
      </a:accent1>
      <a:accent2>
        <a:srgbClr val="007099"/>
      </a:accent2>
      <a:accent3>
        <a:srgbClr val="288747"/>
      </a:accent3>
      <a:accent4>
        <a:srgbClr val="CD4D10"/>
      </a:accent4>
      <a:accent5>
        <a:srgbClr val="C91978"/>
      </a:accent5>
      <a:accent6>
        <a:srgbClr val="912B87"/>
      </a:accent6>
      <a:hlink>
        <a:srgbClr val="007099"/>
      </a:hlink>
      <a:folHlink>
        <a:srgbClr val="3333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vert="horz" lIns="91440" tIns="45720" rIns="91440" bIns="45720" rtlCol="0" anchor="ctr">
        <a:normAutofit/>
      </a:bodyPr>
      <a:lstStyle>
        <a:defPPr>
          <a:defRPr sz="4000" b="0" dirty="0" smtClean="0">
            <a:solidFill>
              <a:schemeClr val="tx1"/>
            </a:solidFill>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DP" id="{65DC3C1D-2418-4641-9E75-8883772C8402}" vid="{4DC240C3-B1D8-4F64-B85D-6B1BDD444ACD}"/>
    </a:ext>
  </a:extLst>
</a:theme>
</file>

<file path=ppt/theme/theme3.xml><?xml version="1.0" encoding="utf-8"?>
<a:theme xmlns:a="http://schemas.openxmlformats.org/drawingml/2006/main" name="General page 1">
  <a:themeElements>
    <a:clrScheme name="APSC">
      <a:dk1>
        <a:srgbClr val="000000"/>
      </a:dk1>
      <a:lt1>
        <a:srgbClr val="000000"/>
      </a:lt1>
      <a:dk2>
        <a:srgbClr val="000000"/>
      </a:dk2>
      <a:lt2>
        <a:srgbClr val="000000"/>
      </a:lt2>
      <a:accent1>
        <a:srgbClr val="B0B805"/>
      </a:accent1>
      <a:accent2>
        <a:srgbClr val="AC1749"/>
      </a:accent2>
      <a:accent3>
        <a:srgbClr val="544A75"/>
      </a:accent3>
      <a:accent4>
        <a:srgbClr val="B97404"/>
      </a:accent4>
      <a:accent5>
        <a:srgbClr val="053A68"/>
      </a:accent5>
      <a:accent6>
        <a:srgbClr val="4DA3AB"/>
      </a:accent6>
      <a:hlink>
        <a:srgbClr val="48A1FA"/>
      </a:hlink>
      <a:folHlink>
        <a:srgbClr val="48A1F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70165393A66542B8785EDF27D98467" ma:contentTypeVersion="11" ma:contentTypeDescription="Create a new document." ma:contentTypeScope="" ma:versionID="12cdb9c8d2d9eb926701ae9642bb4617">
  <xsd:schema xmlns:xsd="http://www.w3.org/2001/XMLSchema" xmlns:xs="http://www.w3.org/2001/XMLSchema" xmlns:p="http://schemas.microsoft.com/office/2006/metadata/properties" xmlns:ns2="ed00baef-18f9-4f5a-a4e8-2b9d25624d9a" xmlns:ns3="d838517e-d6b7-4c5b-b256-d54e0b2d9517" targetNamespace="http://schemas.microsoft.com/office/2006/metadata/properties" ma:root="true" ma:fieldsID="5515d3d8066886c4f99a10fc36374572" ns2:_="" ns3:_="">
    <xsd:import namespace="ed00baef-18f9-4f5a-a4e8-2b9d25624d9a"/>
    <xsd:import namespace="d838517e-d6b7-4c5b-b256-d54e0b2d95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0baef-18f9-4f5a-a4e8-2b9d25624d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38517e-d6b7-4c5b-b256-d54e0b2d95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E7C112-8D55-4C1D-B821-0F472F4586B1}">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d838517e-d6b7-4c5b-b256-d54e0b2d9517"/>
    <ds:schemaRef ds:uri="ed00baef-18f9-4f5a-a4e8-2b9d25624d9a"/>
    <ds:schemaRef ds:uri="http://www.w3.org/XML/1998/namespace"/>
  </ds:schemaRefs>
</ds:datastoreItem>
</file>

<file path=customXml/itemProps2.xml><?xml version="1.0" encoding="utf-8"?>
<ds:datastoreItem xmlns:ds="http://schemas.openxmlformats.org/officeDocument/2006/customXml" ds:itemID="{B282B972-6ABB-4DC2-89B7-A4D902CE1B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0baef-18f9-4f5a-a4e8-2b9d25624d9a"/>
    <ds:schemaRef ds:uri="d838517e-d6b7-4c5b-b256-d54e0b2d95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4160C3-2987-40F2-B39D-79DE524611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213</TotalTime>
  <Words>982</Words>
  <Application>Microsoft Office PowerPoint</Application>
  <PresentationFormat>Widescreen</PresentationFormat>
  <Paragraphs>70</Paragraphs>
  <Slides>9</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9</vt:i4>
      </vt:variant>
    </vt:vector>
  </HeadingPairs>
  <TitlesOfParts>
    <vt:vector size="17" baseType="lpstr">
      <vt:lpstr>Arial</vt:lpstr>
      <vt:lpstr>Calibri</vt:lpstr>
      <vt:lpstr>Calibri Light</vt:lpstr>
      <vt:lpstr>Helvetica Neue</vt:lpstr>
      <vt:lpstr>Custom Design</vt:lpstr>
      <vt:lpstr>DP</vt:lpstr>
      <vt:lpstr>General page 1</vt:lpstr>
      <vt:lpstr>4_Custom Design</vt:lpstr>
      <vt:lpstr>Human Centred Design 101:  Prototyping and interviewing tips</vt:lpstr>
      <vt:lpstr>Different types of prototypes</vt:lpstr>
      <vt:lpstr>Paper prototype</vt:lpstr>
      <vt:lpstr>Low fidelity clickable  prototype  </vt:lpstr>
      <vt:lpstr>High fidelity clickable  prototype </vt:lpstr>
      <vt:lpstr>Functional prototype</vt:lpstr>
      <vt:lpstr>Showing your prototype</vt:lpstr>
      <vt:lpstr>Think out loud exercise explanation template</vt:lpstr>
      <vt:lpstr>Quick tips on interviewing users</vt:lpstr>
    </vt:vector>
  </TitlesOfParts>
  <Company>Department of Industry, Innovation and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Reeves, Aimee</dc:creator>
  <cp:lastModifiedBy>Zhang, Beini</cp:lastModifiedBy>
  <cp:revision>31</cp:revision>
  <cp:lastPrinted>2021-05-18T01:49:54Z</cp:lastPrinted>
  <dcterms:created xsi:type="dcterms:W3CDTF">2018-05-07T03:29:04Z</dcterms:created>
  <dcterms:modified xsi:type="dcterms:W3CDTF">2026-01-27T23:45:50Z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0x0101006170165393A66542B8785EDF27D98467</vt:lpwstr>
  </property>
  <property fmtid="{D5CDD505-2E9C-101B-9397-08002B2CF9AE}" pid="3" name="DocHub_Year">
    <vt:lpwstr/>
  </property>
  <property fmtid="{D5CDD505-2E9C-101B-9397-08002B2CF9AE}" pid="4" name="DocHub_WorkActivity">
    <vt:lpwstr>22;#Training|82b7179b-f672-4694-9a36-74ec64695c9b</vt:lpwstr>
  </property>
  <property fmtid="{D5CDD505-2E9C-101B-9397-08002B2CF9AE}" pid="5" name="DocHub_Keywords">
    <vt:lpwstr/>
  </property>
  <property fmtid="{D5CDD505-2E9C-101B-9397-08002B2CF9AE}" pid="6" name="DocHub_DocumentType">
    <vt:lpwstr>86;#Presentation|ab805e68-7a57-486a-be81-1c5c2b6ed4f5</vt:lpwstr>
  </property>
  <property fmtid="{D5CDD505-2E9C-101B-9397-08002B2CF9AE}" pid="7" name="DocHub_SecurityClassification">
    <vt:lpwstr>3;#UNCLASSIFIED|6106d03b-a1a0-4e30-9d91-d5e9fb4314f9</vt:lpwstr>
  </property>
  <property fmtid="{D5CDD505-2E9C-101B-9397-08002B2CF9AE}" pid="8" name="_dlc_DocIdItemGuid">
    <vt:lpwstr>0d7be403-fd1d-48e9-87f9-0c970c5bd563</vt:lpwstr>
  </property>
  <property fmtid="{D5CDD505-2E9C-101B-9397-08002B2CF9AE}" pid="9" name="DocHub_InternalTeamProject">
    <vt:lpwstr>367;#HCD Academy 101|818bd646-5a66-41a2-b5de-5953868427cd</vt:lpwstr>
  </property>
</Properties>
</file>