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4" r:id="rId6"/>
    <p:sldMasterId id="2147483738" r:id="rId7"/>
  </p:sldMasterIdLst>
  <p:notesMasterIdLst>
    <p:notesMasterId r:id="rId10"/>
  </p:notesMasterIdLst>
  <p:handoutMasterIdLst>
    <p:handoutMasterId r:id="rId11"/>
  </p:handoutMasterIdLst>
  <p:sldIdLst>
    <p:sldId id="345" r:id="rId8"/>
    <p:sldId id="347" r:id="rId9"/>
  </p:sldIdLst>
  <p:sldSz cx="6858000" cy="9906000" type="A4"/>
  <p:notesSz cx="9939338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bokova, Katya" initials="GK" lastIdx="10" clrIdx="0">
    <p:extLst>
      <p:ext uri="{19B8F6BF-5375-455C-9EA6-DF929625EA0E}">
        <p15:presenceInfo xmlns:p15="http://schemas.microsoft.com/office/powerpoint/2012/main" userId="S-1-5-21-2957929095-3120739573-999721741-94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EFE"/>
    <a:srgbClr val="28ABE3"/>
    <a:srgbClr val="373737"/>
    <a:srgbClr val="6DB545"/>
    <a:srgbClr val="F2C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7" autoAdjust="0"/>
    <p:restoredTop sz="90009" autoAdjust="0"/>
  </p:normalViewPr>
  <p:slideViewPr>
    <p:cSldViewPr snapToGrid="0">
      <p:cViewPr>
        <p:scale>
          <a:sx n="80" d="100"/>
          <a:sy n="80" d="100"/>
        </p:scale>
        <p:origin x="25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1" Type="http://schemas.openxmlformats.org/officeDocument/2006/relationships/handoutMaster" Target="handoutMasters/handout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BA4C-453D-4E45-9B2A-2FA04879DD34}" type="datetimeFigureOut">
              <a:rPr lang="en-AU" smtClean="0"/>
              <a:t>16/07/2020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FBCB-39F2-47A4-9EF1-576531FDC7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6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BF37-E234-46CC-B784-3273A89649E8}" type="datetimeFigureOut">
              <a:rPr lang="en-AU" smtClean="0"/>
              <a:t>16/07/2020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5" y="3275202"/>
            <a:ext cx="7951470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4152"/>
            <a:ext cx="4307047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5FB79-F35C-4267-8C28-D3EA297944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326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5FB79-F35C-4267-8C28-D3EA2979448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959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5FB79-F35C-4267-8C28-D3EA2979448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2742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097"/>
            </a:lvl1pPr>
            <a:lvl2pPr marL="208960" indent="0" algn="ctr">
              <a:buNone/>
              <a:defRPr sz="914"/>
            </a:lvl2pPr>
            <a:lvl3pPr marL="417919" indent="0" algn="ctr">
              <a:buNone/>
              <a:defRPr sz="823"/>
            </a:lvl3pPr>
            <a:lvl4pPr marL="626880" indent="0" algn="ctr">
              <a:buNone/>
              <a:defRPr sz="731"/>
            </a:lvl4pPr>
            <a:lvl5pPr marL="835840" indent="0" algn="ctr">
              <a:buNone/>
              <a:defRPr sz="731"/>
            </a:lvl5pPr>
            <a:lvl6pPr marL="1044799" indent="0" algn="ctr">
              <a:buNone/>
              <a:defRPr sz="731"/>
            </a:lvl6pPr>
            <a:lvl7pPr marL="1253759" indent="0" algn="ctr">
              <a:buNone/>
              <a:defRPr sz="731"/>
            </a:lvl7pPr>
            <a:lvl8pPr marL="1462720" indent="0" algn="ctr">
              <a:buNone/>
              <a:defRPr sz="731"/>
            </a:lvl8pPr>
            <a:lvl9pPr marL="1671680" indent="0" algn="ctr">
              <a:buNone/>
              <a:defRPr sz="731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83D-A09D-4FAD-9AED-C2C89D6142D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5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8BBD-86C5-4704-B795-3292ACF6AB8B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6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348-9B38-474C-A60B-26A62B7CA06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1491" y="1602014"/>
            <a:ext cx="2438697" cy="2820458"/>
          </a:xfrm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3F05-FFC2-4561-B7E7-A79A06A883B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0532-B581-4804-B01C-7FD81D47355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7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6C4A-5CEA-48CE-9BAB-36A4B77DCDC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77" y="7603469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6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83C5-C667-4EDC-B801-5946AB58EF1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77" y="7603469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3C37-FB9A-4FA1-B7DB-FF95229B52C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52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FF5-3131-4ED5-BE3B-0E414F89E1B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7BA8-A814-45CE-95FA-034F7C23DF7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8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A63F-B71B-48E8-979F-6E018FDAC57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B0E9-253C-4884-B469-A4B4D04DF49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0BB0-9B0A-4C2D-A154-356B11FBEE6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7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256F-9626-4C72-A4FC-E70042935D45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20A3-C8B3-4F00-BF01-0E40EFCF1D7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23" y="1164260"/>
            <a:ext cx="6175771" cy="165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23" y="2607207"/>
            <a:ext cx="6175771" cy="6315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0523" y="462280"/>
            <a:ext cx="6175771" cy="308187"/>
          </a:xfrm>
        </p:spPr>
        <p:txBody>
          <a:bodyPr/>
          <a:lstStyle>
            <a:lvl1pPr>
              <a:buNone/>
              <a:defRPr sz="548">
                <a:solidFill>
                  <a:srgbClr val="FF0000"/>
                </a:solidFill>
              </a:defRPr>
            </a:lvl1pPr>
            <a:lvl2pPr>
              <a:buNone/>
              <a:defRPr sz="457"/>
            </a:lvl2pPr>
            <a:lvl3pPr>
              <a:buNone/>
              <a:defRPr sz="457"/>
            </a:lvl3pPr>
            <a:lvl4pPr>
              <a:buNone/>
              <a:defRPr sz="457"/>
            </a:lvl4pPr>
            <a:lvl5pPr>
              <a:buNone/>
              <a:defRPr sz="457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0359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10C2-61B6-47FA-B992-2B71D1B33D1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1B9-8978-46B6-8274-8621F20CF11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626721" y="8745714"/>
            <a:ext cx="514350" cy="132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0" y="7886310"/>
            <a:ext cx="615672" cy="15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2742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097"/>
            </a:lvl1pPr>
            <a:lvl2pPr marL="208960" indent="0" algn="ctr">
              <a:buNone/>
              <a:defRPr sz="914"/>
            </a:lvl2pPr>
            <a:lvl3pPr marL="417919" indent="0" algn="ctr">
              <a:buNone/>
              <a:defRPr sz="823"/>
            </a:lvl3pPr>
            <a:lvl4pPr marL="626880" indent="0" algn="ctr">
              <a:buNone/>
              <a:defRPr sz="731"/>
            </a:lvl4pPr>
            <a:lvl5pPr marL="835840" indent="0" algn="ctr">
              <a:buNone/>
              <a:defRPr sz="731"/>
            </a:lvl5pPr>
            <a:lvl6pPr marL="1044799" indent="0" algn="ctr">
              <a:buNone/>
              <a:defRPr sz="731"/>
            </a:lvl6pPr>
            <a:lvl7pPr marL="1253759" indent="0" algn="ctr">
              <a:buNone/>
              <a:defRPr sz="731"/>
            </a:lvl7pPr>
            <a:lvl8pPr marL="1462720" indent="0" algn="ctr">
              <a:buNone/>
              <a:defRPr sz="731"/>
            </a:lvl8pPr>
            <a:lvl9pPr marL="1671680" indent="0" algn="ctr">
              <a:buNone/>
              <a:defRPr sz="731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6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6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2742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1pPr>
            <a:lvl2pPr marL="208960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2pPr>
            <a:lvl3pPr marL="41791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3pPr>
            <a:lvl4pPr marL="62688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4pPr>
            <a:lvl5pPr marL="83584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5pPr>
            <a:lvl6pPr marL="1044799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6pPr>
            <a:lvl7pPr marL="1253759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7pPr>
            <a:lvl8pPr marL="146272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8pPr>
            <a:lvl9pPr marL="167168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33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50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4" y="2428346"/>
            <a:ext cx="2901255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60" indent="0">
              <a:buNone/>
              <a:defRPr sz="914" b="1"/>
            </a:lvl2pPr>
            <a:lvl3pPr marL="417919" indent="0">
              <a:buNone/>
              <a:defRPr sz="823" b="1"/>
            </a:lvl3pPr>
            <a:lvl4pPr marL="626880" indent="0">
              <a:buNone/>
              <a:defRPr sz="731" b="1"/>
            </a:lvl4pPr>
            <a:lvl5pPr marL="835840" indent="0">
              <a:buNone/>
              <a:defRPr sz="731" b="1"/>
            </a:lvl5pPr>
            <a:lvl6pPr marL="1044799" indent="0">
              <a:buNone/>
              <a:defRPr sz="731" b="1"/>
            </a:lvl6pPr>
            <a:lvl7pPr marL="1253759" indent="0">
              <a:buNone/>
              <a:defRPr sz="731" b="1"/>
            </a:lvl7pPr>
            <a:lvl8pPr marL="1462720" indent="0">
              <a:buNone/>
              <a:defRPr sz="731" b="1"/>
            </a:lvl8pPr>
            <a:lvl9pPr marL="1671680" indent="0">
              <a:buNone/>
              <a:defRPr sz="7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4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60" indent="0">
              <a:buNone/>
              <a:defRPr sz="914" b="1"/>
            </a:lvl2pPr>
            <a:lvl3pPr marL="417919" indent="0">
              <a:buNone/>
              <a:defRPr sz="823" b="1"/>
            </a:lvl3pPr>
            <a:lvl4pPr marL="626880" indent="0">
              <a:buNone/>
              <a:defRPr sz="731" b="1"/>
            </a:lvl4pPr>
            <a:lvl5pPr marL="835840" indent="0">
              <a:buNone/>
              <a:defRPr sz="731" b="1"/>
            </a:lvl5pPr>
            <a:lvl6pPr marL="1044799" indent="0">
              <a:buNone/>
              <a:defRPr sz="731" b="1"/>
            </a:lvl6pPr>
            <a:lvl7pPr marL="1253759" indent="0">
              <a:buNone/>
              <a:defRPr sz="731" b="1"/>
            </a:lvl7pPr>
            <a:lvl8pPr marL="1462720" indent="0">
              <a:buNone/>
              <a:defRPr sz="731" b="1"/>
            </a:lvl8pPr>
            <a:lvl9pPr marL="1671680" indent="0">
              <a:buNone/>
              <a:defRPr sz="7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26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2742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097">
                <a:solidFill>
                  <a:schemeClr val="tx1">
                    <a:tint val="75000"/>
                  </a:schemeClr>
                </a:solidFill>
              </a:defRPr>
            </a:lvl1pPr>
            <a:lvl2pPr marL="208960" indent="0">
              <a:buNone/>
              <a:defRPr sz="914">
                <a:solidFill>
                  <a:schemeClr val="tx1">
                    <a:tint val="75000"/>
                  </a:schemeClr>
                </a:solidFill>
              </a:defRPr>
            </a:lvl2pPr>
            <a:lvl3pPr marL="41791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3pPr>
            <a:lvl4pPr marL="62688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4pPr>
            <a:lvl5pPr marL="83584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5pPr>
            <a:lvl6pPr marL="1044799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6pPr>
            <a:lvl7pPr marL="1253759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7pPr>
            <a:lvl8pPr marL="146272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8pPr>
            <a:lvl9pPr marL="1671680" indent="0">
              <a:buNone/>
              <a:defRPr sz="7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356D-3315-4FFE-8223-4BC73E53998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1"/>
            <a:ext cx="3471863" cy="7039680"/>
          </a:xfrm>
        </p:spPr>
        <p:txBody>
          <a:bodyPr/>
          <a:lstStyle>
            <a:lvl1pPr>
              <a:defRPr sz="1463"/>
            </a:lvl1pPr>
            <a:lvl2pPr>
              <a:defRPr sz="1280"/>
            </a:lvl2pPr>
            <a:lvl3pPr>
              <a:defRPr sz="1097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60" indent="0">
              <a:buNone/>
              <a:defRPr sz="640"/>
            </a:lvl2pPr>
            <a:lvl3pPr marL="417919" indent="0">
              <a:buNone/>
              <a:defRPr sz="548"/>
            </a:lvl3pPr>
            <a:lvl4pPr marL="626880" indent="0">
              <a:buNone/>
              <a:defRPr sz="457"/>
            </a:lvl4pPr>
            <a:lvl5pPr marL="835840" indent="0">
              <a:buNone/>
              <a:defRPr sz="457"/>
            </a:lvl5pPr>
            <a:lvl6pPr marL="1044799" indent="0">
              <a:buNone/>
              <a:defRPr sz="457"/>
            </a:lvl6pPr>
            <a:lvl7pPr marL="1253759" indent="0">
              <a:buNone/>
              <a:defRPr sz="457"/>
            </a:lvl7pPr>
            <a:lvl8pPr marL="1462720" indent="0">
              <a:buNone/>
              <a:defRPr sz="457"/>
            </a:lvl8pPr>
            <a:lvl9pPr marL="1671680" indent="0">
              <a:buNone/>
              <a:defRPr sz="4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6" y="1426281"/>
            <a:ext cx="3471863" cy="7039680"/>
          </a:xfrm>
        </p:spPr>
        <p:txBody>
          <a:bodyPr/>
          <a:lstStyle>
            <a:lvl1pPr marL="0" indent="0">
              <a:buNone/>
              <a:defRPr sz="1463"/>
            </a:lvl1pPr>
            <a:lvl2pPr marL="208960" indent="0">
              <a:buNone/>
              <a:defRPr sz="1280"/>
            </a:lvl2pPr>
            <a:lvl3pPr marL="417919" indent="0">
              <a:buNone/>
              <a:defRPr sz="1097"/>
            </a:lvl3pPr>
            <a:lvl4pPr marL="626880" indent="0">
              <a:buNone/>
              <a:defRPr sz="914"/>
            </a:lvl4pPr>
            <a:lvl5pPr marL="835840" indent="0">
              <a:buNone/>
              <a:defRPr sz="914"/>
            </a:lvl5pPr>
            <a:lvl6pPr marL="1044799" indent="0">
              <a:buNone/>
              <a:defRPr sz="914"/>
            </a:lvl6pPr>
            <a:lvl7pPr marL="1253759" indent="0">
              <a:buNone/>
              <a:defRPr sz="914"/>
            </a:lvl7pPr>
            <a:lvl8pPr marL="1462720" indent="0">
              <a:buNone/>
              <a:defRPr sz="914"/>
            </a:lvl8pPr>
            <a:lvl9pPr marL="1671680" indent="0">
              <a:buNone/>
              <a:defRPr sz="914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60" indent="0">
              <a:buNone/>
              <a:defRPr sz="640"/>
            </a:lvl2pPr>
            <a:lvl3pPr marL="417919" indent="0">
              <a:buNone/>
              <a:defRPr sz="548"/>
            </a:lvl3pPr>
            <a:lvl4pPr marL="626880" indent="0">
              <a:buNone/>
              <a:defRPr sz="457"/>
            </a:lvl4pPr>
            <a:lvl5pPr marL="835840" indent="0">
              <a:buNone/>
              <a:defRPr sz="457"/>
            </a:lvl5pPr>
            <a:lvl6pPr marL="1044799" indent="0">
              <a:buNone/>
              <a:defRPr sz="457"/>
            </a:lvl6pPr>
            <a:lvl7pPr marL="1253759" indent="0">
              <a:buNone/>
              <a:defRPr sz="457"/>
            </a:lvl7pPr>
            <a:lvl8pPr marL="1462720" indent="0">
              <a:buNone/>
              <a:defRPr sz="457"/>
            </a:lvl8pPr>
            <a:lvl9pPr marL="1671680" indent="0">
              <a:buNone/>
              <a:defRPr sz="4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1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D83D-A09D-4FAD-9AED-C2C89D6142D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38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0BB0-9B0A-4C2D-A154-356B11FBEE6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20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5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4606-DCE5-4557-9AED-1E36CDF763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8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8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4606-DCE5-4557-9AED-1E36CDF7631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59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6BD1-52BC-465A-A372-A346F91D7B0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38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25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52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4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xmlns="" id="{62AC7AA8-A8A0-4843-AAD7-F1E8084D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DC0847D4-0B6E-6E41-9AF2-EA6C2C06FC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" y="1917446"/>
            <a:ext cx="3261079" cy="5624864"/>
          </a:xfrm>
        </p:spPr>
        <p:txBody>
          <a:bodyPr>
            <a:normAutofit/>
          </a:bodyPr>
          <a:lstStyle>
            <a:lvl1pPr>
              <a:defRPr sz="1006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2B272E72-EE37-DC47-BF29-C83C0C42D9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6921" y="1917446"/>
            <a:ext cx="2928402" cy="5624864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DAE66-40A4-E34A-8EE1-D91BEF61F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5079" y="8712333"/>
            <a:ext cx="12192000" cy="1193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A107253-B73E-EA45-9DB0-DC8B72911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0726" y="8508999"/>
            <a:ext cx="91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6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>
            <a:extLst>
              <a:ext uri="{FF2B5EF4-FFF2-40B4-BE49-F238E27FC236}">
                <a16:creationId xmlns:a16="http://schemas.microsoft.com/office/drawing/2014/main" xmlns="" id="{F6036AF1-D1F7-6640-BA82-31A3E5EE6B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075" y="1063978"/>
            <a:ext cx="6162619" cy="51547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1828"/>
            </a:lvl1pPr>
          </a:lstStyle>
          <a:p>
            <a:r>
              <a:rPr lang="en-US" dirty="0"/>
              <a:t>“Insert quote here”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94E5AB-ED91-6640-AA39-58CC47F13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1819"/>
            <a:ext cx="6858000" cy="17241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5F9F0B-4C3B-784B-9B9E-530E9A8581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3613" y="7888113"/>
            <a:ext cx="514350" cy="187113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08661201-CA5D-2A45-94FF-E43FB45BA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439" y="6512472"/>
            <a:ext cx="2928402" cy="1375641"/>
          </a:xfrm>
        </p:spPr>
        <p:txBody>
          <a:bodyPr/>
          <a:lstStyle>
            <a:lvl1pPr marL="0" indent="0">
              <a:buClr>
                <a:srgbClr val="254F90"/>
              </a:buClr>
              <a:buFontTx/>
              <a:buNone/>
              <a:defRPr/>
            </a:lvl1pPr>
          </a:lstStyle>
          <a:p>
            <a:pPr lvl="0"/>
            <a:r>
              <a:rPr lang="en-US" dirty="0"/>
              <a:t>Insert Author Name </a:t>
            </a:r>
          </a:p>
        </p:txBody>
      </p:sp>
    </p:spTree>
    <p:extLst>
      <p:ext uri="{BB962C8B-B14F-4D97-AF65-F5344CB8AC3E}">
        <p14:creationId xmlns:p14="http://schemas.microsoft.com/office/powerpoint/2010/main" val="2443738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">
            <a:extLst>
              <a:ext uri="{FF2B5EF4-FFF2-40B4-BE49-F238E27FC236}">
                <a16:creationId xmlns:a16="http://schemas.microsoft.com/office/drawing/2014/main" xmlns="" id="{3BD8F036-555D-794C-B647-82F07569E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" r="18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B26590-1B3E-014D-8E40-AD1D7A4D2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640" y="973898"/>
            <a:ext cx="3506560" cy="3240087"/>
          </a:xfrm>
        </p:spPr>
        <p:txBody>
          <a:bodyPr>
            <a:normAutofit/>
          </a:bodyPr>
          <a:lstStyle>
            <a:lvl1pPr>
              <a:defRPr sz="1920" b="1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932894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rther info /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">
            <a:extLst>
              <a:ext uri="{FF2B5EF4-FFF2-40B4-BE49-F238E27FC236}">
                <a16:creationId xmlns:a16="http://schemas.microsoft.com/office/drawing/2014/main" xmlns="" id="{3BD8F036-555D-794C-B647-82F07569E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7B15C9-C0F8-1140-9D5C-B139F727E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0725" y="6842480"/>
            <a:ext cx="685800" cy="2494846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xmlns="" id="{0DA85A07-2452-394B-8866-A8DA0B62C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Further information / Contact us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F6911827-FA22-F645-9216-2960098F4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438" y="4678197"/>
            <a:ext cx="6162252" cy="635056"/>
          </a:xfrm>
        </p:spPr>
        <p:txBody>
          <a:bodyPr/>
          <a:lstStyle>
            <a:lvl1pPr marL="0" indent="0">
              <a:buClr>
                <a:srgbClr val="254F90"/>
              </a:buClr>
              <a:buFontTx/>
              <a:buNone/>
              <a:defRPr b="1"/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3DEBF085-F5D1-7241-BB29-FD37D9364A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71" y="5477627"/>
            <a:ext cx="6162252" cy="635056"/>
          </a:xfrm>
        </p:spPr>
        <p:txBody>
          <a:bodyPr/>
          <a:lstStyle>
            <a:lvl1pPr marL="0" indent="0">
              <a:buClr>
                <a:srgbClr val="254F90"/>
              </a:buClr>
              <a:buFontTx/>
              <a:buNone/>
              <a:defRPr/>
            </a:lvl1pPr>
          </a:lstStyle>
          <a:p>
            <a:pPr lvl="0"/>
            <a:r>
              <a:rPr lang="en-US" dirty="0"/>
              <a:t>Phone: (02)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xmlns="" id="{71225068-2FD7-C14E-87DD-8A6DF76A5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071" y="6269211"/>
            <a:ext cx="6162252" cy="635056"/>
          </a:xfrm>
        </p:spPr>
        <p:txBody>
          <a:bodyPr/>
          <a:lstStyle>
            <a:lvl1pPr marL="0" indent="0">
              <a:buClr>
                <a:srgbClr val="254F90"/>
              </a:buClr>
              <a:buFontTx/>
              <a:buNone/>
              <a:defRPr/>
            </a:lvl1pPr>
          </a:lstStyle>
          <a:p>
            <a:pPr lvl="0"/>
            <a:r>
              <a:rPr lang="en-US" dirty="0"/>
              <a:t>Email: </a:t>
            </a:r>
            <a:r>
              <a:rPr lang="en-US" dirty="0" err="1"/>
              <a:t>bizlab@industry.gov.au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709D526E-2FF1-9843-B317-84BDBA03E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3075" y="1917447"/>
            <a:ext cx="1901497" cy="2449622"/>
          </a:xfrm>
        </p:spPr>
        <p:txBody>
          <a:bodyPr>
            <a:normAutofit/>
          </a:bodyPr>
          <a:lstStyle>
            <a:lvl1pPr>
              <a:defRPr sz="1006"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0669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4" y="2428346"/>
            <a:ext cx="2901255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60" indent="0">
              <a:buNone/>
              <a:defRPr sz="914" b="1"/>
            </a:lvl2pPr>
            <a:lvl3pPr marL="417919" indent="0">
              <a:buNone/>
              <a:defRPr sz="823" b="1"/>
            </a:lvl3pPr>
            <a:lvl4pPr marL="626880" indent="0">
              <a:buNone/>
              <a:defRPr sz="731" b="1"/>
            </a:lvl4pPr>
            <a:lvl5pPr marL="835840" indent="0">
              <a:buNone/>
              <a:defRPr sz="731" b="1"/>
            </a:lvl5pPr>
            <a:lvl6pPr marL="1044799" indent="0">
              <a:buNone/>
              <a:defRPr sz="731" b="1"/>
            </a:lvl6pPr>
            <a:lvl7pPr marL="1253759" indent="0">
              <a:buNone/>
              <a:defRPr sz="731" b="1"/>
            </a:lvl7pPr>
            <a:lvl8pPr marL="1462720" indent="0">
              <a:buNone/>
              <a:defRPr sz="731" b="1"/>
            </a:lvl8pPr>
            <a:lvl9pPr marL="1671680" indent="0">
              <a:buNone/>
              <a:defRPr sz="7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4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1097" b="1"/>
            </a:lvl1pPr>
            <a:lvl2pPr marL="208960" indent="0">
              <a:buNone/>
              <a:defRPr sz="914" b="1"/>
            </a:lvl2pPr>
            <a:lvl3pPr marL="417919" indent="0">
              <a:buNone/>
              <a:defRPr sz="823" b="1"/>
            </a:lvl3pPr>
            <a:lvl4pPr marL="626880" indent="0">
              <a:buNone/>
              <a:defRPr sz="731" b="1"/>
            </a:lvl4pPr>
            <a:lvl5pPr marL="835840" indent="0">
              <a:buNone/>
              <a:defRPr sz="731" b="1"/>
            </a:lvl5pPr>
            <a:lvl6pPr marL="1044799" indent="0">
              <a:buNone/>
              <a:defRPr sz="731" b="1"/>
            </a:lvl6pPr>
            <a:lvl7pPr marL="1253759" indent="0">
              <a:buNone/>
              <a:defRPr sz="731" b="1"/>
            </a:lvl7pPr>
            <a:lvl8pPr marL="1462720" indent="0">
              <a:buNone/>
              <a:defRPr sz="731" b="1"/>
            </a:lvl8pPr>
            <a:lvl9pPr marL="1671680" indent="0">
              <a:buNone/>
              <a:defRPr sz="7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0F2F-4712-47E6-A91A-89660541193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10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dots picture on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xmlns="" id="{62AC7AA8-A8A0-4843-AAD7-F1E8084D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171C43-1699-834D-A53F-C874D6201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17" y="7035095"/>
            <a:ext cx="971550" cy="2513189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6AA76BB3-7A31-0849-99EC-60D74C3158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6924" y="1917446"/>
            <a:ext cx="3261079" cy="4814966"/>
          </a:xfrm>
        </p:spPr>
        <p:txBody>
          <a:bodyPr>
            <a:normAutofit/>
          </a:bodyPr>
          <a:lstStyle>
            <a:lvl1pPr>
              <a:defRPr sz="1006"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xmlns="" id="{51B3F044-D522-F844-B96C-197E375BF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439" y="1917445"/>
            <a:ext cx="2928402" cy="708967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60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dots picture RHS +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xmlns="" id="{F2AC2575-EAD8-C746-BEEC-56DED2A1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7507CA-B753-1D4A-A099-E10D0F61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17" y="7035095"/>
            <a:ext cx="971550" cy="2513189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74CBAA1C-5284-C64E-90C6-372EE0D66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4" y="1823100"/>
            <a:ext cx="1875497" cy="720236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946DF8E2-F44D-A643-AD5D-7AF27F5C47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6081" y="1823100"/>
            <a:ext cx="1875864" cy="720236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9D90109-D3AA-3B47-A5D1-04BDD68835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9458" y="1823100"/>
            <a:ext cx="2208542" cy="4814966"/>
          </a:xfrm>
        </p:spPr>
        <p:txBody>
          <a:bodyPr>
            <a:normAutofit/>
          </a:bodyPr>
          <a:lstStyle>
            <a:lvl1pPr>
              <a:defRPr sz="1006"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15445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dots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xmlns="" id="{F2AC2575-EAD8-C746-BEEC-56DED2A1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7507CA-B753-1D4A-A099-E10D0F61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17" y="7035095"/>
            <a:ext cx="971550" cy="2513189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27BDBD3F-FAC0-6242-A721-D846F1A5E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438" y="1823100"/>
            <a:ext cx="6162252" cy="720236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807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dots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xmlns="" id="{F2AC2575-EAD8-C746-BEEC-56DED2A1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5" y="589561"/>
            <a:ext cx="6162619" cy="793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7507CA-B753-1D4A-A099-E10D0F616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8817" y="7035095"/>
            <a:ext cx="971550" cy="2513189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AB7D9F21-3541-DB4C-A36F-2BA259F184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074" y="1823100"/>
            <a:ext cx="1875497" cy="720236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xmlns="" id="{34E92E4E-9FE9-384E-9664-AC2EA75BF5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9829" y="1823102"/>
            <a:ext cx="1875497" cy="4964345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xmlns="" id="{3FE24139-D8F6-0241-B425-615D99A87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6081" y="1823100"/>
            <a:ext cx="1875864" cy="7202367"/>
          </a:xfrm>
        </p:spPr>
        <p:txBody>
          <a:bodyPr/>
          <a:lstStyle>
            <a:lvl1pPr marL="156720" indent="-156720">
              <a:buClr>
                <a:srgbClr val="254F9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599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C6083B-4A5D-F242-8890-FF0288CCF2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9906000"/>
          </a:xfr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67333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6637-D9D6-4036-86B1-1FD25B0D028B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8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6BD1-52BC-465A-A372-A346F91D7B04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6" y="1426281"/>
            <a:ext cx="3471863" cy="7039680"/>
          </a:xfrm>
        </p:spPr>
        <p:txBody>
          <a:bodyPr/>
          <a:lstStyle>
            <a:lvl1pPr>
              <a:defRPr sz="1463"/>
            </a:lvl1pPr>
            <a:lvl2pPr>
              <a:defRPr sz="1280"/>
            </a:lvl2pPr>
            <a:lvl3pPr>
              <a:defRPr sz="1097"/>
            </a:lvl3pPr>
            <a:lvl4pPr>
              <a:defRPr sz="914"/>
            </a:lvl4pPr>
            <a:lvl5pPr>
              <a:defRPr sz="914"/>
            </a:lvl5pPr>
            <a:lvl6pPr>
              <a:defRPr sz="914"/>
            </a:lvl6pPr>
            <a:lvl7pPr>
              <a:defRPr sz="914"/>
            </a:lvl7pPr>
            <a:lvl8pPr>
              <a:defRPr sz="914"/>
            </a:lvl8pPr>
            <a:lvl9pPr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60" indent="0">
              <a:buNone/>
              <a:defRPr sz="640"/>
            </a:lvl2pPr>
            <a:lvl3pPr marL="417919" indent="0">
              <a:buNone/>
              <a:defRPr sz="548"/>
            </a:lvl3pPr>
            <a:lvl4pPr marL="626880" indent="0">
              <a:buNone/>
              <a:defRPr sz="457"/>
            </a:lvl4pPr>
            <a:lvl5pPr marL="835840" indent="0">
              <a:buNone/>
              <a:defRPr sz="457"/>
            </a:lvl5pPr>
            <a:lvl6pPr marL="1044799" indent="0">
              <a:buNone/>
              <a:defRPr sz="457"/>
            </a:lvl6pPr>
            <a:lvl7pPr marL="1253759" indent="0">
              <a:buNone/>
              <a:defRPr sz="457"/>
            </a:lvl7pPr>
            <a:lvl8pPr marL="1462720" indent="0">
              <a:buNone/>
              <a:defRPr sz="457"/>
            </a:lvl8pPr>
            <a:lvl9pPr marL="1671680" indent="0">
              <a:buNone/>
              <a:defRPr sz="4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EBAE-3CDC-4A16-AF29-60EA4FF1A2C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6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1463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6" y="1426281"/>
            <a:ext cx="3471863" cy="7039680"/>
          </a:xfrm>
        </p:spPr>
        <p:txBody>
          <a:bodyPr/>
          <a:lstStyle>
            <a:lvl1pPr marL="0" indent="0">
              <a:buNone/>
              <a:defRPr sz="1463"/>
            </a:lvl1pPr>
            <a:lvl2pPr marL="208960" indent="0">
              <a:buNone/>
              <a:defRPr sz="1280"/>
            </a:lvl2pPr>
            <a:lvl3pPr marL="417919" indent="0">
              <a:buNone/>
              <a:defRPr sz="1097"/>
            </a:lvl3pPr>
            <a:lvl4pPr marL="626880" indent="0">
              <a:buNone/>
              <a:defRPr sz="914"/>
            </a:lvl4pPr>
            <a:lvl5pPr marL="835840" indent="0">
              <a:buNone/>
              <a:defRPr sz="914"/>
            </a:lvl5pPr>
            <a:lvl6pPr marL="1044799" indent="0">
              <a:buNone/>
              <a:defRPr sz="914"/>
            </a:lvl6pPr>
            <a:lvl7pPr marL="1253759" indent="0">
              <a:buNone/>
              <a:defRPr sz="914"/>
            </a:lvl7pPr>
            <a:lvl8pPr marL="1462720" indent="0">
              <a:buNone/>
              <a:defRPr sz="914"/>
            </a:lvl8pPr>
            <a:lvl9pPr marL="1671680" indent="0">
              <a:buNone/>
              <a:defRPr sz="914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731"/>
            </a:lvl1pPr>
            <a:lvl2pPr marL="208960" indent="0">
              <a:buNone/>
              <a:defRPr sz="640"/>
            </a:lvl2pPr>
            <a:lvl3pPr marL="417919" indent="0">
              <a:buNone/>
              <a:defRPr sz="548"/>
            </a:lvl3pPr>
            <a:lvl4pPr marL="626880" indent="0">
              <a:buNone/>
              <a:defRPr sz="457"/>
            </a:lvl4pPr>
            <a:lvl5pPr marL="835840" indent="0">
              <a:buNone/>
              <a:defRPr sz="457"/>
            </a:lvl5pPr>
            <a:lvl6pPr marL="1044799" indent="0">
              <a:buNone/>
              <a:defRPr sz="457"/>
            </a:lvl6pPr>
            <a:lvl7pPr marL="1253759" indent="0">
              <a:buNone/>
              <a:defRPr sz="457"/>
            </a:lvl7pPr>
            <a:lvl8pPr marL="1462720" indent="0">
              <a:buNone/>
              <a:defRPr sz="457"/>
            </a:lvl8pPr>
            <a:lvl9pPr marL="1671680" indent="0">
              <a:buNone/>
              <a:defRPr sz="4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A5B-4EFC-46E7-87A0-E39C8D2ADA4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5"/>
            <a:ext cx="5915025" cy="864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1725372"/>
            <a:ext cx="5915025" cy="627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708E-88ED-4BB8-AF8A-77B82E3B95F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5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17919" rtl="0" eaLnBrk="1" latinLnBrk="0" hangingPunct="1">
        <a:lnSpc>
          <a:spcPct val="90000"/>
        </a:lnSpc>
        <a:spcBef>
          <a:spcPct val="0"/>
        </a:spcBef>
        <a:buNone/>
        <a:defRPr sz="1463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04480" indent="-104480" algn="l" defTabSz="41791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1344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2239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36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4031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6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928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23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20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15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6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1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8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4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9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5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72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8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"/>
            <a:ext cx="6859676" cy="99035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1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1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022F-46F5-417C-99F8-708AFC59B5CD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6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B544-E12F-4DAE-93FE-18080E9ECCB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17919" rtl="0" eaLnBrk="1" latinLnBrk="0" hangingPunct="1">
        <a:lnSpc>
          <a:spcPct val="90000"/>
        </a:lnSpc>
        <a:spcBef>
          <a:spcPct val="0"/>
        </a:spcBef>
        <a:buNone/>
        <a:defRPr sz="20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4480" indent="-104480" algn="l" defTabSz="417919" rtl="0" eaLnBrk="1" latinLnBrk="0" hangingPunct="1">
        <a:lnSpc>
          <a:spcPct val="90000"/>
        </a:lnSpc>
        <a:spcBef>
          <a:spcPts val="45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1344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1097" kern="1200">
          <a:solidFill>
            <a:schemeClr val="tx1"/>
          </a:solidFill>
          <a:latin typeface="+mn-lt"/>
          <a:ea typeface="+mn-ea"/>
          <a:cs typeface="+mn-cs"/>
        </a:defRPr>
      </a:lvl2pPr>
      <a:lvl3pPr marL="52239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914" kern="1200">
          <a:solidFill>
            <a:schemeClr val="tx1"/>
          </a:solidFill>
          <a:latin typeface="+mn-lt"/>
          <a:ea typeface="+mn-ea"/>
          <a:cs typeface="+mn-cs"/>
        </a:defRPr>
      </a:lvl3pPr>
      <a:lvl4pPr marL="73136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94031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14928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35823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567200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776159" indent="-104480" algn="l" defTabSz="417919" rtl="0" eaLnBrk="1" latinLnBrk="0" hangingPunct="1">
        <a:lnSpc>
          <a:spcPct val="90000"/>
        </a:lnSpc>
        <a:spcBef>
          <a:spcPts val="228"/>
        </a:spcBef>
        <a:buFont typeface="Arial" panose="020B0604020202020204" pitchFamily="34" charset="0"/>
        <a:buChar char="•"/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1pPr>
      <a:lvl2pPr marL="20896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2pPr>
      <a:lvl3pPr marL="41791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3pPr>
      <a:lvl4pPr marL="62688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4pPr>
      <a:lvl5pPr marL="83584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5pPr>
      <a:lvl6pPr marL="104479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6pPr>
      <a:lvl7pPr marL="1253759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7pPr>
      <a:lvl8pPr marL="146272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8pPr>
      <a:lvl9pPr marL="1671680" algn="l" defTabSz="417919" rtl="0" eaLnBrk="1" latinLnBrk="0" hangingPunct="1">
        <a:defRPr sz="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708E-88ED-4BB8-AF8A-77B82E3B95FF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16/07/2020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6302E-8426-4869-AF56-DD516A43086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8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07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6" r:id="rId19"/>
    <p:sldLayoutId id="2147483718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Pixar Template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63075" y="1382958"/>
            <a:ext cx="649492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a time there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[character/group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day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[problem/risk/danger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day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[action/situation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[steps to resolution]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climax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 finally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400" i="1" dirty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[resolution</a:t>
            </a:r>
            <a:r>
              <a:rPr lang="en-US" sz="1400" i="1" dirty="0" smtClean="0">
                <a:solidFill>
                  <a:srgbClr val="6EB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6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63075" y="1257300"/>
            <a:ext cx="603772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+mj-lt"/>
              </a:rPr>
              <a:t>Take for example the plot of Finding Nemo.</a:t>
            </a:r>
            <a:r>
              <a:rPr lang="en-AU" sz="1400" dirty="0"/>
              <a:t> </a:t>
            </a:r>
            <a:endParaRPr lang="en-AU" sz="1400" dirty="0" smtClean="0"/>
          </a:p>
          <a:p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>1. Once upon a time there was … a widowed fish, named Marlin, who was extremely protective of his only son, Nemo.</a:t>
            </a:r>
            <a:br>
              <a:rPr lang="en-AU" sz="1400" dirty="0"/>
            </a:br>
            <a:r>
              <a:rPr lang="en-AU" sz="1400" dirty="0"/>
              <a:t>2. Every day … Marlin warned Nemo of the ocean’s dangers and implored him not to swim far away.</a:t>
            </a:r>
            <a:br>
              <a:rPr lang="en-AU" sz="1400" dirty="0"/>
            </a:br>
            <a:r>
              <a:rPr lang="en-AU" sz="1400" dirty="0"/>
              <a:t>3. One day … in an act of defiance, Nemo ignores his father’s warnings and swims into the open water.</a:t>
            </a:r>
            <a:br>
              <a:rPr lang="en-AU" sz="1400" dirty="0"/>
            </a:br>
            <a:r>
              <a:rPr lang="en-AU" sz="1400" dirty="0"/>
              <a:t>4. Because of that … he is captured by a diver and ends up in the fish tank of a dentist in Sydney.</a:t>
            </a:r>
            <a:br>
              <a:rPr lang="en-AU" sz="1400" dirty="0"/>
            </a:br>
            <a:r>
              <a:rPr lang="en-AU" sz="1400" dirty="0"/>
              <a:t>5. Because of that … Marlin sets off on a journey to recover Nemo, enlisting the help of other sea creatures along the way.</a:t>
            </a:r>
            <a:br>
              <a:rPr lang="en-AU" sz="1400" dirty="0"/>
            </a:br>
            <a:r>
              <a:rPr lang="en-AU" sz="1400" dirty="0"/>
              <a:t>6. Until finally … Marlin and Nemo find each other, reunite and learn that love depends on trust.</a:t>
            </a:r>
            <a:br>
              <a:rPr lang="en-AU" sz="1400" dirty="0"/>
            </a:br>
            <a:r>
              <a:rPr lang="en-AU" sz="1400" dirty="0"/>
              <a:t/>
            </a:r>
            <a:br>
              <a:rPr lang="en-AU" sz="1400" dirty="0"/>
            </a:br>
            <a:r>
              <a:rPr lang="en-AU" dirty="0">
                <a:latin typeface="+mj-lt"/>
              </a:rPr>
              <a:t>Now, let’s bring this to a community example where you are seeking to dramatically improve early childhood reading outcomes</a:t>
            </a:r>
            <a:r>
              <a:rPr lang="en-AU" dirty="0" smtClean="0">
                <a:latin typeface="+mj-lt"/>
              </a:rPr>
              <a:t>.</a:t>
            </a:r>
          </a:p>
          <a:p>
            <a:r>
              <a:rPr lang="en-AU" sz="1400" dirty="0"/>
              <a:t> </a:t>
            </a:r>
            <a:br>
              <a:rPr lang="en-AU" sz="1400" dirty="0"/>
            </a:br>
            <a:r>
              <a:rPr lang="en-AU" sz="1400" dirty="0"/>
              <a:t>1. Once upon a time there was … an education crisis haunting our schools and communities across North America.</a:t>
            </a:r>
            <a:br>
              <a:rPr lang="en-AU" sz="1400" dirty="0"/>
            </a:br>
            <a:r>
              <a:rPr lang="en-AU" sz="1400" dirty="0"/>
              <a:t>2. Every day … large percentages of our children were not achieving proficiency in vital literacy skills to the point that some in our community even doubted whether they ever could.</a:t>
            </a:r>
            <a:br>
              <a:rPr lang="en-AU" sz="1400" dirty="0"/>
            </a:br>
            <a:r>
              <a:rPr lang="en-AU" sz="1400" dirty="0"/>
              <a:t>3. One day … we developed a simple and shared definition of what children had to know to be ready for school.</a:t>
            </a:r>
            <a:br>
              <a:rPr lang="en-AU" sz="1400" dirty="0"/>
            </a:br>
            <a:r>
              <a:rPr lang="en-AU" sz="1400" dirty="0"/>
              <a:t>4. Because of that … our early childhood </a:t>
            </a:r>
            <a:r>
              <a:rPr lang="en-AU" sz="1400" dirty="0" smtClean="0"/>
              <a:t>centres </a:t>
            </a:r>
            <a:r>
              <a:rPr lang="en-AU" sz="1400" dirty="0"/>
              <a:t>and parents became better at helping all children enter kindergarten ready to </a:t>
            </a:r>
            <a:r>
              <a:rPr lang="en-AU" sz="1400" dirty="0" smtClean="0"/>
              <a:t>learn.</a:t>
            </a:r>
            <a:r>
              <a:rPr lang="en-AU" sz="1400" dirty="0"/>
              <a:t> </a:t>
            </a:r>
            <a:br>
              <a:rPr lang="en-AU" sz="1400" dirty="0"/>
            </a:br>
            <a:r>
              <a:rPr lang="en-AU" sz="1400" dirty="0"/>
              <a:t>5. Because of that … teachers were free to work more on skill development for each individual child.</a:t>
            </a:r>
            <a:br>
              <a:rPr lang="en-AU" sz="1400" dirty="0"/>
            </a:br>
            <a:r>
              <a:rPr lang="en-AU" sz="1400" dirty="0"/>
              <a:t>6. Until finally … every child, irrespective of ethnic or economic circumstance, became a proficient reader by the end of third grade.</a:t>
            </a:r>
          </a:p>
        </p:txBody>
      </p:sp>
    </p:spTree>
    <p:extLst>
      <p:ext uri="{BB962C8B-B14F-4D97-AF65-F5344CB8AC3E}">
        <p14:creationId xmlns:p14="http://schemas.microsoft.com/office/powerpoint/2010/main" val="5321598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7">
      <a:dk1>
        <a:srgbClr val="373737"/>
      </a:dk1>
      <a:lt1>
        <a:sysClr val="window" lastClr="FFFFFF"/>
      </a:lt1>
      <a:dk2>
        <a:srgbClr val="373737"/>
      </a:dk2>
      <a:lt2>
        <a:srgbClr val="E7E6E6"/>
      </a:lt2>
      <a:accent1>
        <a:srgbClr val="254F90"/>
      </a:accent1>
      <a:accent2>
        <a:srgbClr val="C62C2A"/>
      </a:accent2>
      <a:accent3>
        <a:srgbClr val="E2349C"/>
      </a:accent3>
      <a:accent4>
        <a:srgbClr val="F7931E"/>
      </a:accent4>
      <a:accent5>
        <a:srgbClr val="D9E021"/>
      </a:accent5>
      <a:accent6>
        <a:srgbClr val="61C6C6"/>
      </a:accent6>
      <a:hlink>
        <a:srgbClr val="254F90"/>
      </a:hlink>
      <a:folHlink>
        <a:srgbClr val="212A4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2_Custom Desig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4F90"/>
      </a:accent1>
      <a:accent2>
        <a:srgbClr val="C62C2A"/>
      </a:accent2>
      <a:accent3>
        <a:srgbClr val="E2349C"/>
      </a:accent3>
      <a:accent4>
        <a:srgbClr val="F7931E"/>
      </a:accent4>
      <a:accent5>
        <a:srgbClr val="D9E021"/>
      </a:accent5>
      <a:accent6>
        <a:srgbClr val="61C6C6"/>
      </a:accent6>
      <a:hlink>
        <a:srgbClr val="254F90"/>
      </a:hlink>
      <a:folHlink>
        <a:srgbClr val="212A4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422E11F543B4FBF964F77403F35A1" ma:contentTypeVersion="16" ma:contentTypeDescription="Create a new document." ma:contentTypeScope="" ma:versionID="8e937ff8492396b7dddf2486378257fb">
  <xsd:schema xmlns:xsd="http://www.w3.org/2001/XMLSchema" xmlns:xs="http://www.w3.org/2001/XMLSchema" xmlns:p="http://schemas.microsoft.com/office/2006/metadata/properties" xmlns:ns1="http://schemas.microsoft.com/sharepoint/v3" xmlns:ns2="8e85c331-3837-4b61-81da-71bde4ec3c03" targetNamespace="http://schemas.microsoft.com/office/2006/metadata/properties" ma:root="true" ma:fieldsID="6f3d15792a809ca4be95bb8b631bc0e1" ns1:_="" ns2:_="">
    <xsd:import namespace="http://schemas.microsoft.com/sharepoint/v3"/>
    <xsd:import namespace="8e85c331-3837-4b61-81da-71bde4ec3c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a25a1a23adf4c92a153145de6afe324" minOccurs="0"/>
                <xsd:element ref="ns2:TaxCatchAll" minOccurs="0"/>
                <xsd:element ref="ns2:pe2555c81638466f9eb614edb9ecde52" minOccurs="0"/>
                <xsd:element ref="ns2:g7bcb40ba23249a78edca7d43a67c1c9" minOccurs="0"/>
                <xsd:element ref="ns2:adb9bed2e36e4a93af574aeb444da63e" minOccurs="0"/>
                <xsd:element ref="ns2:n99e4c9942c6404eb103464a00e6097b" minOccurs="0"/>
                <xsd:element ref="ns1:Comments" minOccurs="0"/>
                <xsd:element ref="ns2:SharedWithUsers" minOccurs="0"/>
                <xsd:element ref="ns2:kb35554cd458465da38d63dd04d94db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2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5c331-3837-4b61-81da-71bde4ec3c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a25a1a23adf4c92a153145de6afe324" ma:index="12" ma:taxonomy="true" ma:internalName="aa25a1a23adf4c92a153145de6afe324" ma:taxonomyFieldName="DocHub_SecurityClassification" ma:displayName="Security Classification" ma:fieldId="{aa25a1a2-3adf-4c92-a153-145de6afe324}" ma:sspId="fb0313f7-9433-48c0-866e-9e0bbee59a50" ma:termSetId="f68a6a0b-bd85-4d9d-9c73-c45af0960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9ac78ea5-f8f5-4882-8cf2-4153598deb30}" ma:internalName="TaxCatchAll" ma:showField="CatchAllData" ma:web="8e85c331-3837-4b61-81da-71bde4ec3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2555c81638466f9eb614edb9ecde52" ma:index="15" ma:taxonomy="true" ma:internalName="pe2555c81638466f9eb614edb9ecde52" ma:taxonomyFieldName="DocHub_DocumentType" ma:displayName="Document Type" ma:indexed="true" ma:fieldId="{9e2555c8-1638-466f-9eb6-14edb9ecde52}" ma:sspId="fb0313f7-9433-48c0-866e-9e0bbee59a50" ma:termSetId="0e4c18c5-28eb-4f9e-8056-b3cddd4b5d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7bcb40ba23249a78edca7d43a67c1c9" ma:index="17" nillable="true" ma:taxonomy="true" ma:internalName="g7bcb40ba23249a78edca7d43a67c1c9" ma:taxonomyFieldName="DocHub_WorkActivity" ma:displayName="Work Activity" ma:indexed="true" ma:fieldId="{07bcb40b-a232-49a7-8edc-a7d43a67c1c9}" ma:sspId="fb0313f7-9433-48c0-866e-9e0bbee59a50" ma:termSetId="6713ebbd-194a-499f-ab84-a4d70e145f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9bed2e36e4a93af574aeb444da63e" ma:index="19" nillable="true" ma:taxonomy="true" ma:internalName="adb9bed2e36e4a93af574aeb444da63e" ma:taxonomyFieldName="DocHub_Keywords" ma:displayName="Division Keywords" ma:fieldId="{adb9bed2-e36e-4a93-af57-4aeb444da63e}" ma:taxonomyMulti="true" ma:sspId="fb0313f7-9433-48c0-866e-9e0bbee59a50" ma:termSetId="5fbbf4f0-5783-4920-8b14-f760dcc659c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99e4c9942c6404eb103464a00e6097b" ma:index="21" nillable="true" ma:taxonomy="true" ma:internalName="n99e4c9942c6404eb103464a00e6097b" ma:taxonomyFieldName="DocHub_Year" ma:displayName="Year" ma:indexed="true" ma:fieldId="{799e4c99-42c6-404e-b103-464a00e6097b}" ma:sspId="fb0313f7-9433-48c0-866e-9e0bbee59a50" ma:termSetId="07e1743d-d980-4fe7-a67d-b87ecf7f18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b35554cd458465da38d63dd04d94dbb" ma:index="26" nillable="true" ma:taxonomy="true" ma:internalName="kb35554cd458465da38d63dd04d94dbb" ma:taxonomyFieldName="DocHub_InternalTeamProject" ma:displayName="Internal Team Project" ma:indexed="true" ma:default="" ma:fieldId="{4b35554c-d458-465d-a38d-63dd04d94dbb}" ma:sspId="fb0313f7-9433-48c0-866e-9e0bbee59a50" ma:termSetId="d42bb808-7624-4f69-86f7-ccc20345ea3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21789C6E4927C04FBB62FF82EB4F9749" ma:contentTypeVersion="4" ma:contentTypeDescription="ShareHub Document" ma:contentTypeScope="" ma:versionID="fb03a427edd9f1e12dfedb844067b0b2">
  <xsd:schema xmlns:xsd="http://www.w3.org/2001/XMLSchema" xmlns:xs="http://www.w3.org/2001/XMLSchema" xmlns:p="http://schemas.microsoft.com/office/2006/metadata/properties" xmlns:ns1="f72d963c-5411-490f-bb78-c1b651dc4398" xmlns:ns3="685f9fda-bd71-4433-b331-92feb9553089" targetNamespace="http://schemas.microsoft.com/office/2006/metadata/properties" ma:root="true" ma:fieldsID="466e2d96748d984a31b9ef3d7374ae08" ns1:_="" ns3:_="">
    <xsd:import namespace="f72d963c-5411-490f-bb78-c1b651dc4398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d963c-5411-490f-bb78-c1b651dc4398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1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f0c1115-96a6-4865-99f2-f91a34dbe387}" ma:internalName="TaxCatchAll" ma:showField="CatchAllData" ma:web="f72d963c-5411-490f-bb78-c1b651dc4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f0c1115-96a6-4865-99f2-f91a34dbe387}" ma:internalName="TaxCatchAllLabel" ma:readOnly="true" ma:showField="CatchAllDataLabel" ma:web="f72d963c-5411-490f-bb78-c1b651dc4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2d963c-5411-490f-bb78-c1b651dc4398">
      <UserInfo>
        <DisplayName/>
        <AccountId xsi:nil="true"/>
        <AccountType/>
      </UserInfo>
    </SharedWithUsers>
    <TaxCatchAll xmlns="f72d963c-5411-490f-bb78-c1b651dc4398">
      <Value>1</Value>
    </TaxCatchAll>
    <jd1c641577414dfdab1686c9d5d0dbd0 xmlns="f72d963c-5411-490f-bb78-c1b651dc4398">
      <Terms xmlns="http://schemas.microsoft.com/office/infopath/2007/PartnerControls"/>
    </jd1c641577414dfdab1686c9d5d0dbd0>
    <PMCNotes xmlns="f72d963c-5411-490f-bb78-c1b651dc4398" xsi:nil="true"/>
    <mc5611b894cf49d8aeeb8ebf39dc09bc xmlns="f72d963c-5411-490f-bb78-c1b651dc43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11463c70-78df-4e3b-b0ff-f66cd3cb26ec</TermId>
        </TermInfo>
      </Terms>
    </mc5611b894cf49d8aeeb8ebf39dc09bc>
    <ShareHubID xmlns="f72d963c-5411-490f-bb78-c1b651dc4398">SHD23-172181</ShareHubID>
    <NonRecordJustification xmlns="685f9fda-bd71-4433-b331-92feb9553089">None</NonRecordJustification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40106F-92E7-452A-9850-1F241A55C22E}"/>
</file>

<file path=customXml/itemProps2.xml><?xml version="1.0" encoding="utf-8"?>
<ds:datastoreItem xmlns:ds="http://schemas.openxmlformats.org/officeDocument/2006/customXml" ds:itemID="{41FEB25B-2F49-48B8-98D9-C75A8D007F28}"/>
</file>

<file path=customXml/itemProps3.xml><?xml version="1.0" encoding="utf-8"?>
<ds:datastoreItem xmlns:ds="http://schemas.openxmlformats.org/officeDocument/2006/customXml" ds:itemID="{A7E7C112-8D55-4C1D-B821-0F472F4586B1}">
  <ds:schemaRefs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e85c331-3837-4b61-81da-71bde4ec3c0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84160C3-2987-40F2-B39D-79DE524611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59</Words>
  <Application>Microsoft Office PowerPoint</Application>
  <PresentationFormat>A4 Paper (210x297 mm)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2_Custom Design</vt:lpstr>
      <vt:lpstr>42_Custom Design</vt:lpstr>
      <vt:lpstr>Office Theme</vt:lpstr>
      <vt:lpstr>The Pixar Template</vt:lpstr>
      <vt:lpstr>Examples</vt:lpstr>
    </vt:vector>
  </TitlesOfParts>
  <Company>Department of Industry, Innovation and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Reeves, Aimee</dc:creator>
  <cp:lastModifiedBy>Heasman, Libby</cp:lastModifiedBy>
  <cp:revision>237</cp:revision>
  <cp:lastPrinted>2018-08-21T03:59:43Z</cp:lastPrinted>
  <dcterms:created xsi:type="dcterms:W3CDTF">2018-05-07T03:29:04Z</dcterms:created>
  <dcterms:modified xsi:type="dcterms:W3CDTF">2020-07-16T00:43:57Z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0x0101002825A64A6E1845A99A9D8EE8A5686ECB0021789C6E4927C04FBB62FF82EB4F9749</vt:lpwstr>
  </property>
  <property fmtid="{D5CDD505-2E9C-101B-9397-08002B2CF9AE}" pid="3" name="DocHub_Year">
    <vt:lpwstr/>
  </property>
  <property fmtid="{D5CDD505-2E9C-101B-9397-08002B2CF9AE}" pid="4" name="DocHub_WorkActivity">
    <vt:lpwstr/>
  </property>
  <property fmtid="{D5CDD505-2E9C-101B-9397-08002B2CF9AE}" pid="5" name="DocHub_Keywords">
    <vt:lpwstr/>
  </property>
  <property fmtid="{D5CDD505-2E9C-101B-9397-08002B2CF9AE}" pid="6" name="DocHub_DocumentType">
    <vt:lpwstr>29;#Template|9b48ba34-650a-488d-9fe8-e5181e10b797</vt:lpwstr>
  </property>
  <property fmtid="{D5CDD505-2E9C-101B-9397-08002B2CF9AE}" pid="7" name="DocHub_SecurityClassification">
    <vt:lpwstr>3;#OFFICIAL|6106d03b-a1a0-4e30-9d91-d5e9fb4314f9</vt:lpwstr>
  </property>
  <property fmtid="{D5CDD505-2E9C-101B-9397-08002B2CF9AE}" pid="8" name="_dlc_DocIdItemGuid">
    <vt:lpwstr>65dc8504-7d5a-4eb4-ab02-d5cca5241d28</vt:lpwstr>
  </property>
  <property fmtid="{D5CDD505-2E9C-101B-9397-08002B2CF9AE}" pid="9" name="DocHub_InternalTeamProject">
    <vt:lpwstr>367;#HCD Academy 101|818bd646-5a66-41a2-b5de-5953868427cd</vt:lpwstr>
  </property>
  <property fmtid="{D5CDD505-2E9C-101B-9397-08002B2CF9AE}" pid="10" name="Order">
    <vt:r8>7700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MediaServiceImageTags">
    <vt:lpwstr/>
  </property>
</Properties>
</file>